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7" r:id="rId2"/>
    <p:sldId id="268" r:id="rId3"/>
    <p:sldId id="256" r:id="rId4"/>
    <p:sldId id="275" r:id="rId5"/>
    <p:sldId id="270" r:id="rId6"/>
    <p:sldId id="274" r:id="rId7"/>
    <p:sldId id="272" r:id="rId8"/>
    <p:sldId id="262" r:id="rId9"/>
    <p:sldId id="263" r:id="rId10"/>
    <p:sldId id="276" r:id="rId11"/>
    <p:sldId id="305" r:id="rId12"/>
    <p:sldId id="257" r:id="rId13"/>
    <p:sldId id="304" r:id="rId14"/>
    <p:sldId id="303" r:id="rId15"/>
    <p:sldId id="259" r:id="rId16"/>
    <p:sldId id="294" r:id="rId17"/>
    <p:sldId id="279" r:id="rId18"/>
    <p:sldId id="296" r:id="rId19"/>
    <p:sldId id="302" r:id="rId20"/>
    <p:sldId id="298" r:id="rId21"/>
    <p:sldId id="286" r:id="rId22"/>
    <p:sldId id="301" r:id="rId23"/>
    <p:sldId id="278" r:id="rId24"/>
    <p:sldId id="260" r:id="rId25"/>
    <p:sldId id="280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D93E24-1FAE-4EB3-91EB-F1C8D7B38412}" v="4" dt="2021-09-20T14:13:25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ân LM" userId="43006229-9894-4dc6-a4ab-71230c3ab854" providerId="ADAL" clId="{58D93E24-1FAE-4EB3-91EB-F1C8D7B38412}"/>
    <pc:docChg chg="modSld">
      <pc:chgData name="Tân LM" userId="43006229-9894-4dc6-a4ab-71230c3ab854" providerId="ADAL" clId="{58D93E24-1FAE-4EB3-91EB-F1C8D7B38412}" dt="2021-09-20T14:15:00.189" v="51" actId="14100"/>
      <pc:docMkLst>
        <pc:docMk/>
      </pc:docMkLst>
      <pc:sldChg chg="modSp mod">
        <pc:chgData name="Tân LM" userId="43006229-9894-4dc6-a4ab-71230c3ab854" providerId="ADAL" clId="{58D93E24-1FAE-4EB3-91EB-F1C8D7B38412}" dt="2021-09-20T14:15:00.189" v="51" actId="14100"/>
        <pc:sldMkLst>
          <pc:docMk/>
          <pc:sldMk cId="319392563" sldId="257"/>
        </pc:sldMkLst>
        <pc:picChg chg="mod">
          <ac:chgData name="Tân LM" userId="43006229-9894-4dc6-a4ab-71230c3ab854" providerId="ADAL" clId="{58D93E24-1FAE-4EB3-91EB-F1C8D7B38412}" dt="2021-09-20T14:15:00.189" v="51" actId="14100"/>
          <ac:picMkLst>
            <pc:docMk/>
            <pc:sldMk cId="319392563" sldId="257"/>
            <ac:picMk id="6" creationId="{00000000-0000-0000-0000-000000000000}"/>
          </ac:picMkLst>
        </pc:picChg>
        <pc:picChg chg="mod">
          <ac:chgData name="Tân LM" userId="43006229-9894-4dc6-a4ab-71230c3ab854" providerId="ADAL" clId="{58D93E24-1FAE-4EB3-91EB-F1C8D7B38412}" dt="2021-09-20T14:14:55.509" v="50" actId="1076"/>
          <ac:picMkLst>
            <pc:docMk/>
            <pc:sldMk cId="319392563" sldId="257"/>
            <ac:picMk id="7" creationId="{00000000-0000-0000-0000-000000000000}"/>
          </ac:picMkLst>
        </pc:picChg>
      </pc:sldChg>
      <pc:sldChg chg="addSp modSp mod modAnim">
        <pc:chgData name="Tân LM" userId="43006229-9894-4dc6-a4ab-71230c3ab854" providerId="ADAL" clId="{58D93E24-1FAE-4EB3-91EB-F1C8D7B38412}" dt="2021-09-20T14:12:19.769" v="7" actId="1076"/>
        <pc:sldMkLst>
          <pc:docMk/>
          <pc:sldMk cId="404106762" sldId="259"/>
        </pc:sldMkLst>
        <pc:spChg chg="mod">
          <ac:chgData name="Tân LM" userId="43006229-9894-4dc6-a4ab-71230c3ab854" providerId="ADAL" clId="{58D93E24-1FAE-4EB3-91EB-F1C8D7B38412}" dt="2021-09-20T14:12:04.413" v="3" actId="6549"/>
          <ac:spMkLst>
            <pc:docMk/>
            <pc:sldMk cId="404106762" sldId="259"/>
            <ac:spMk id="2" creationId="{00000000-0000-0000-0000-000000000000}"/>
          </ac:spMkLst>
        </pc:spChg>
        <pc:picChg chg="add mod">
          <ac:chgData name="Tân LM" userId="43006229-9894-4dc6-a4ab-71230c3ab854" providerId="ADAL" clId="{58D93E24-1FAE-4EB3-91EB-F1C8D7B38412}" dt="2021-09-20T14:12:19.769" v="7" actId="1076"/>
          <ac:picMkLst>
            <pc:docMk/>
            <pc:sldMk cId="404106762" sldId="259"/>
            <ac:picMk id="3" creationId="{91A95C06-9D50-4DFB-8E1D-6A52CFB8FD96}"/>
          </ac:picMkLst>
        </pc:picChg>
      </pc:sldChg>
      <pc:sldChg chg="modSp mod">
        <pc:chgData name="Tân LM" userId="43006229-9894-4dc6-a4ab-71230c3ab854" providerId="ADAL" clId="{58D93E24-1FAE-4EB3-91EB-F1C8D7B38412}" dt="2021-09-20T14:03:54.032" v="0" actId="1076"/>
        <pc:sldMkLst>
          <pc:docMk/>
          <pc:sldMk cId="1310267980" sldId="260"/>
        </pc:sldMkLst>
        <pc:picChg chg="mod">
          <ac:chgData name="Tân LM" userId="43006229-9894-4dc6-a4ab-71230c3ab854" providerId="ADAL" clId="{58D93E24-1FAE-4EB3-91EB-F1C8D7B38412}" dt="2021-09-20T14:03:54.032" v="0" actId="1076"/>
          <ac:picMkLst>
            <pc:docMk/>
            <pc:sldMk cId="1310267980" sldId="260"/>
            <ac:picMk id="4" creationId="{00000000-0000-0000-0000-000000000000}"/>
          </ac:picMkLst>
        </pc:picChg>
      </pc:sldChg>
      <pc:sldChg chg="modSp mod">
        <pc:chgData name="Tân LM" userId="43006229-9894-4dc6-a4ab-71230c3ab854" providerId="ADAL" clId="{58D93E24-1FAE-4EB3-91EB-F1C8D7B38412}" dt="2021-09-20T14:13:59.593" v="43" actId="1037"/>
        <pc:sldMkLst>
          <pc:docMk/>
          <pc:sldMk cId="2373480594" sldId="294"/>
        </pc:sldMkLst>
        <pc:spChg chg="mod">
          <ac:chgData name="Tân LM" userId="43006229-9894-4dc6-a4ab-71230c3ab854" providerId="ADAL" clId="{58D93E24-1FAE-4EB3-91EB-F1C8D7B38412}" dt="2021-09-20T14:13:31.621" v="11" actId="6549"/>
          <ac:spMkLst>
            <pc:docMk/>
            <pc:sldMk cId="2373480594" sldId="294"/>
            <ac:spMk id="2" creationId="{00000000-0000-0000-0000-000000000000}"/>
          </ac:spMkLst>
        </pc:spChg>
        <pc:picChg chg="mod">
          <ac:chgData name="Tân LM" userId="43006229-9894-4dc6-a4ab-71230c3ab854" providerId="ADAL" clId="{58D93E24-1FAE-4EB3-91EB-F1C8D7B38412}" dt="2021-09-20T14:13:59.593" v="43" actId="1037"/>
          <ac:picMkLst>
            <pc:docMk/>
            <pc:sldMk cId="2373480594" sldId="294"/>
            <ac:picMk id="4" creationId="{00000000-0000-0000-0000-000000000000}"/>
          </ac:picMkLst>
        </pc:picChg>
        <pc:picChg chg="mod">
          <ac:chgData name="Tân LM" userId="43006229-9894-4dc6-a4ab-71230c3ab854" providerId="ADAL" clId="{58D93E24-1FAE-4EB3-91EB-F1C8D7B38412}" dt="2021-09-20T14:13:25.898" v="10" actId="1076"/>
          <ac:picMkLst>
            <pc:docMk/>
            <pc:sldMk cId="2373480594" sldId="294"/>
            <ac:picMk id="9" creationId="{00000000-0000-0000-0000-000000000000}"/>
          </ac:picMkLst>
        </pc:picChg>
      </pc:sldChg>
    </pc:docChg>
  </pc:docChgLst>
  <pc:docChgLst>
    <pc:chgData name="Tân LM" userId="43006229-9894-4dc6-a4ab-71230c3ab854" providerId="ADAL" clId="{CB2BC216-15F7-4A1A-97A0-9782D82EE605}"/>
    <pc:docChg chg="undo custSel modSld">
      <pc:chgData name="Tân LM" userId="43006229-9894-4dc6-a4ab-71230c3ab854" providerId="ADAL" clId="{CB2BC216-15F7-4A1A-97A0-9782D82EE605}" dt="2021-09-20T15:53:24.772" v="811" actId="14100"/>
      <pc:docMkLst>
        <pc:docMk/>
      </pc:docMkLst>
      <pc:sldChg chg="addSp delSp modSp mod modAnim">
        <pc:chgData name="Tân LM" userId="43006229-9894-4dc6-a4ab-71230c3ab854" providerId="ADAL" clId="{CB2BC216-15F7-4A1A-97A0-9782D82EE605}" dt="2021-09-20T14:37:53.512" v="217" actId="14100"/>
        <pc:sldMkLst>
          <pc:docMk/>
          <pc:sldMk cId="319392563" sldId="257"/>
        </pc:sldMkLst>
        <pc:spChg chg="add del mod topLvl">
          <ac:chgData name="Tân LM" userId="43006229-9894-4dc6-a4ab-71230c3ab854" providerId="ADAL" clId="{CB2BC216-15F7-4A1A-97A0-9782D82EE605}" dt="2021-09-20T14:36:51.637" v="186" actId="478"/>
          <ac:spMkLst>
            <pc:docMk/>
            <pc:sldMk cId="319392563" sldId="257"/>
            <ac:spMk id="4" creationId="{42FDA8A3-3DBA-46DD-80F0-02FFCEA3D874}"/>
          </ac:spMkLst>
        </pc:spChg>
        <pc:spChg chg="add del mod topLvl">
          <ac:chgData name="Tân LM" userId="43006229-9894-4dc6-a4ab-71230c3ab854" providerId="ADAL" clId="{CB2BC216-15F7-4A1A-97A0-9782D82EE605}" dt="2021-09-20T14:37:49.987" v="216" actId="14100"/>
          <ac:spMkLst>
            <pc:docMk/>
            <pc:sldMk cId="319392563" sldId="257"/>
            <ac:spMk id="5" creationId="{C7B68482-BB91-4A72-8143-7DED51A2060E}"/>
          </ac:spMkLst>
        </pc:spChg>
        <pc:spChg chg="add del mod topLvl">
          <ac:chgData name="Tân LM" userId="43006229-9894-4dc6-a4ab-71230c3ab854" providerId="ADAL" clId="{CB2BC216-15F7-4A1A-97A0-9782D82EE605}" dt="2021-09-20T14:36:51.637" v="186" actId="478"/>
          <ac:spMkLst>
            <pc:docMk/>
            <pc:sldMk cId="319392563" sldId="257"/>
            <ac:spMk id="8" creationId="{CFB0A570-96E8-442D-935C-EBD4A83ED3D8}"/>
          </ac:spMkLst>
        </pc:spChg>
        <pc:spChg chg="add del mod topLvl">
          <ac:chgData name="Tân LM" userId="43006229-9894-4dc6-a4ab-71230c3ab854" providerId="ADAL" clId="{CB2BC216-15F7-4A1A-97A0-9782D82EE605}" dt="2021-09-20T14:37:53.512" v="217" actId="14100"/>
          <ac:spMkLst>
            <pc:docMk/>
            <pc:sldMk cId="319392563" sldId="257"/>
            <ac:spMk id="10" creationId="{6C048C82-C753-4AB1-936F-537C447322CC}"/>
          </ac:spMkLst>
        </pc:spChg>
        <pc:spChg chg="add del mod topLvl">
          <ac:chgData name="Tân LM" userId="43006229-9894-4dc6-a4ab-71230c3ab854" providerId="ADAL" clId="{CB2BC216-15F7-4A1A-97A0-9782D82EE605}" dt="2021-09-20T14:36:51.637" v="186" actId="478"/>
          <ac:spMkLst>
            <pc:docMk/>
            <pc:sldMk cId="319392563" sldId="257"/>
            <ac:spMk id="11" creationId="{DE6FD2A4-386E-47BB-B0FF-3160550ADD41}"/>
          </ac:spMkLst>
        </pc:spChg>
        <pc:spChg chg="add del mod topLvl">
          <ac:chgData name="Tân LM" userId="43006229-9894-4dc6-a4ab-71230c3ab854" providerId="ADAL" clId="{CB2BC216-15F7-4A1A-97A0-9782D82EE605}" dt="2021-09-20T14:37:40.722" v="214" actId="14100"/>
          <ac:spMkLst>
            <pc:docMk/>
            <pc:sldMk cId="319392563" sldId="257"/>
            <ac:spMk id="12" creationId="{4CA064B6-8ECF-4F0F-8366-32A53FA59211}"/>
          </ac:spMkLst>
        </pc:spChg>
        <pc:spChg chg="add del mod topLvl">
          <ac:chgData name="Tân LM" userId="43006229-9894-4dc6-a4ab-71230c3ab854" providerId="ADAL" clId="{CB2BC216-15F7-4A1A-97A0-9782D82EE605}" dt="2021-09-20T14:36:51.637" v="186" actId="478"/>
          <ac:spMkLst>
            <pc:docMk/>
            <pc:sldMk cId="319392563" sldId="257"/>
            <ac:spMk id="13" creationId="{48D8393C-51F5-4113-ABF3-A2148163E354}"/>
          </ac:spMkLst>
        </pc:spChg>
        <pc:grpChg chg="add del mod">
          <ac:chgData name="Tân LM" userId="43006229-9894-4dc6-a4ab-71230c3ab854" providerId="ADAL" clId="{CB2BC216-15F7-4A1A-97A0-9782D82EE605}" dt="2021-09-20T14:36:47.075" v="184" actId="165"/>
          <ac:grpSpMkLst>
            <pc:docMk/>
            <pc:sldMk cId="319392563" sldId="257"/>
            <ac:grpSpMk id="3" creationId="{0D865307-563E-43DF-8378-9E3B3313DC05}"/>
          </ac:grpSpMkLst>
        </pc:grpChg>
        <pc:graphicFrameChg chg="del mod">
          <ac:chgData name="Tân LM" userId="43006229-9894-4dc6-a4ab-71230c3ab854" providerId="ADAL" clId="{CB2BC216-15F7-4A1A-97A0-9782D82EE605}" dt="2021-09-20T14:36:23.014" v="181" actId="18245"/>
          <ac:graphicFrameMkLst>
            <pc:docMk/>
            <pc:sldMk cId="319392563" sldId="257"/>
            <ac:graphicFrameMk id="9" creationId="{00000000-0000-0000-0000-000000000000}"/>
          </ac:graphicFrameMkLst>
        </pc:graphicFrameChg>
        <pc:picChg chg="mod">
          <ac:chgData name="Tân LM" userId="43006229-9894-4dc6-a4ab-71230c3ab854" providerId="ADAL" clId="{CB2BC216-15F7-4A1A-97A0-9782D82EE605}" dt="2021-09-20T14:37:09.908" v="205" actId="1076"/>
          <ac:picMkLst>
            <pc:docMk/>
            <pc:sldMk cId="319392563" sldId="257"/>
            <ac:picMk id="6" creationId="{00000000-0000-0000-0000-000000000000}"/>
          </ac:picMkLst>
        </pc:picChg>
        <pc:picChg chg="mod">
          <ac:chgData name="Tân LM" userId="43006229-9894-4dc6-a4ab-71230c3ab854" providerId="ADAL" clId="{CB2BC216-15F7-4A1A-97A0-9782D82EE605}" dt="2021-09-20T14:37:16.958" v="208" actId="1076"/>
          <ac:picMkLst>
            <pc:docMk/>
            <pc:sldMk cId="319392563" sldId="257"/>
            <ac:picMk id="7" creationId="{00000000-0000-0000-0000-000000000000}"/>
          </ac:picMkLst>
        </pc:picChg>
      </pc:sldChg>
      <pc:sldChg chg="modSp mod">
        <pc:chgData name="Tân LM" userId="43006229-9894-4dc6-a4ab-71230c3ab854" providerId="ADAL" clId="{CB2BC216-15F7-4A1A-97A0-9782D82EE605}" dt="2021-09-20T14:45:47.118" v="311" actId="1076"/>
        <pc:sldMkLst>
          <pc:docMk/>
          <pc:sldMk cId="404106762" sldId="259"/>
        </pc:sldMkLst>
        <pc:picChg chg="mod">
          <ac:chgData name="Tân LM" userId="43006229-9894-4dc6-a4ab-71230c3ab854" providerId="ADAL" clId="{CB2BC216-15F7-4A1A-97A0-9782D82EE605}" dt="2021-09-20T14:45:43.846" v="310" actId="1076"/>
          <ac:picMkLst>
            <pc:docMk/>
            <pc:sldMk cId="404106762" sldId="259"/>
            <ac:picMk id="3" creationId="{91A95C06-9D50-4DFB-8E1D-6A52CFB8FD96}"/>
          </ac:picMkLst>
        </pc:picChg>
        <pc:picChg chg="mod">
          <ac:chgData name="Tân LM" userId="43006229-9894-4dc6-a4ab-71230c3ab854" providerId="ADAL" clId="{CB2BC216-15F7-4A1A-97A0-9782D82EE605}" dt="2021-09-20T14:45:20.287" v="307" actId="1076"/>
          <ac:picMkLst>
            <pc:docMk/>
            <pc:sldMk cId="404106762" sldId="259"/>
            <ac:picMk id="4" creationId="{00000000-0000-0000-0000-000000000000}"/>
          </ac:picMkLst>
        </pc:picChg>
        <pc:picChg chg="mod">
          <ac:chgData name="Tân LM" userId="43006229-9894-4dc6-a4ab-71230c3ab854" providerId="ADAL" clId="{CB2BC216-15F7-4A1A-97A0-9782D82EE605}" dt="2021-09-20T14:45:47.118" v="311" actId="1076"/>
          <ac:picMkLst>
            <pc:docMk/>
            <pc:sldMk cId="404106762" sldId="259"/>
            <ac:picMk id="7" creationId="{00000000-0000-0000-0000-000000000000}"/>
          </ac:picMkLst>
        </pc:picChg>
      </pc:sldChg>
      <pc:sldChg chg="modSp mod">
        <pc:chgData name="Tân LM" userId="43006229-9894-4dc6-a4ab-71230c3ab854" providerId="ADAL" clId="{CB2BC216-15F7-4A1A-97A0-9782D82EE605}" dt="2021-09-20T15:20:19.142" v="776" actId="1076"/>
        <pc:sldMkLst>
          <pc:docMk/>
          <pc:sldMk cId="1310267980" sldId="260"/>
        </pc:sldMkLst>
        <pc:picChg chg="mod">
          <ac:chgData name="Tân LM" userId="43006229-9894-4dc6-a4ab-71230c3ab854" providerId="ADAL" clId="{CB2BC216-15F7-4A1A-97A0-9782D82EE605}" dt="2021-09-20T15:20:19.142" v="776" actId="1076"/>
          <ac:picMkLst>
            <pc:docMk/>
            <pc:sldMk cId="1310267980" sldId="260"/>
            <ac:picMk id="4" creationId="{00000000-0000-0000-0000-000000000000}"/>
          </ac:picMkLst>
        </pc:picChg>
      </pc:sldChg>
      <pc:sldChg chg="modSp mod">
        <pc:chgData name="Tân LM" userId="43006229-9894-4dc6-a4ab-71230c3ab854" providerId="ADAL" clId="{CB2BC216-15F7-4A1A-97A0-9782D82EE605}" dt="2021-09-20T14:43:27.955" v="247" actId="14100"/>
        <pc:sldMkLst>
          <pc:docMk/>
          <pc:sldMk cId="616980208" sldId="262"/>
        </pc:sldMkLst>
        <pc:picChg chg="mod modCrop">
          <ac:chgData name="Tân LM" userId="43006229-9894-4dc6-a4ab-71230c3ab854" providerId="ADAL" clId="{CB2BC216-15F7-4A1A-97A0-9782D82EE605}" dt="2021-09-20T14:43:27.955" v="247" actId="14100"/>
          <ac:picMkLst>
            <pc:docMk/>
            <pc:sldMk cId="616980208" sldId="262"/>
            <ac:picMk id="4" creationId="{00000000-0000-0000-0000-000000000000}"/>
          </ac:picMkLst>
        </pc:picChg>
        <pc:picChg chg="mod">
          <ac:chgData name="Tân LM" userId="43006229-9894-4dc6-a4ab-71230c3ab854" providerId="ADAL" clId="{CB2BC216-15F7-4A1A-97A0-9782D82EE605}" dt="2021-09-20T14:22:36.115" v="158" actId="14100"/>
          <ac:picMkLst>
            <pc:docMk/>
            <pc:sldMk cId="616980208" sldId="262"/>
            <ac:picMk id="5" creationId="{00000000-0000-0000-0000-000000000000}"/>
          </ac:picMkLst>
        </pc:picChg>
      </pc:sldChg>
      <pc:sldChg chg="modSp mod">
        <pc:chgData name="Tân LM" userId="43006229-9894-4dc6-a4ab-71230c3ab854" providerId="ADAL" clId="{CB2BC216-15F7-4A1A-97A0-9782D82EE605}" dt="2021-09-20T14:17:18.228" v="1" actId="1036"/>
        <pc:sldMkLst>
          <pc:docMk/>
          <pc:sldMk cId="677508591" sldId="267"/>
        </pc:sldMkLst>
        <pc:picChg chg="mod">
          <ac:chgData name="Tân LM" userId="43006229-9894-4dc6-a4ab-71230c3ab854" providerId="ADAL" clId="{CB2BC216-15F7-4A1A-97A0-9782D82EE605}" dt="2021-09-20T14:17:18.228" v="1" actId="1036"/>
          <ac:picMkLst>
            <pc:docMk/>
            <pc:sldMk cId="677508591" sldId="267"/>
            <ac:picMk id="4" creationId="{00000000-0000-0000-0000-000000000000}"/>
          </ac:picMkLst>
        </pc:picChg>
      </pc:sldChg>
      <pc:sldChg chg="modSp mod">
        <pc:chgData name="Tân LM" userId="43006229-9894-4dc6-a4ab-71230c3ab854" providerId="ADAL" clId="{CB2BC216-15F7-4A1A-97A0-9782D82EE605}" dt="2021-09-20T14:20:31.311" v="144" actId="1038"/>
        <pc:sldMkLst>
          <pc:docMk/>
          <pc:sldMk cId="3577361629" sldId="268"/>
        </pc:sldMkLst>
        <pc:picChg chg="mod">
          <ac:chgData name="Tân LM" userId="43006229-9894-4dc6-a4ab-71230c3ab854" providerId="ADAL" clId="{CB2BC216-15F7-4A1A-97A0-9782D82EE605}" dt="2021-09-20T14:20:31.311" v="144" actId="1038"/>
          <ac:picMkLst>
            <pc:docMk/>
            <pc:sldMk cId="3577361629" sldId="268"/>
            <ac:picMk id="4" creationId="{00000000-0000-0000-0000-000000000000}"/>
          </ac:picMkLst>
        </pc:picChg>
      </pc:sldChg>
      <pc:sldChg chg="modSp mod">
        <pc:chgData name="Tân LM" userId="43006229-9894-4dc6-a4ab-71230c3ab854" providerId="ADAL" clId="{CB2BC216-15F7-4A1A-97A0-9782D82EE605}" dt="2021-09-20T14:22:07.364" v="157" actId="1076"/>
        <pc:sldMkLst>
          <pc:docMk/>
          <pc:sldMk cId="1884803391" sldId="270"/>
        </pc:sldMkLst>
        <pc:graphicFrameChg chg="mod">
          <ac:chgData name="Tân LM" userId="43006229-9894-4dc6-a4ab-71230c3ab854" providerId="ADAL" clId="{CB2BC216-15F7-4A1A-97A0-9782D82EE605}" dt="2021-09-20T14:22:07.364" v="157" actId="1076"/>
          <ac:graphicFrameMkLst>
            <pc:docMk/>
            <pc:sldMk cId="1884803391" sldId="270"/>
            <ac:graphicFrameMk id="5" creationId="{6AB53211-3AF7-7743-AA0A-E92BCF10EFE7}"/>
          </ac:graphicFrameMkLst>
        </pc:graphicFrameChg>
      </pc:sldChg>
      <pc:sldChg chg="modSp mod modAnim">
        <pc:chgData name="Tân LM" userId="43006229-9894-4dc6-a4ab-71230c3ab854" providerId="ADAL" clId="{CB2BC216-15F7-4A1A-97A0-9782D82EE605}" dt="2021-09-20T14:43:09.087" v="244" actId="14100"/>
        <pc:sldMkLst>
          <pc:docMk/>
          <pc:sldMk cId="1451679051" sldId="276"/>
        </pc:sldMkLst>
        <pc:spChg chg="mod">
          <ac:chgData name="Tân LM" userId="43006229-9894-4dc6-a4ab-71230c3ab854" providerId="ADAL" clId="{CB2BC216-15F7-4A1A-97A0-9782D82EE605}" dt="2021-09-20T14:20:12.247" v="135" actId="1076"/>
          <ac:spMkLst>
            <pc:docMk/>
            <pc:sldMk cId="1451679051" sldId="276"/>
            <ac:spMk id="2" creationId="{00000000-0000-0000-0000-000000000000}"/>
          </ac:spMkLst>
        </pc:spChg>
        <pc:picChg chg="mod modCrop">
          <ac:chgData name="Tân LM" userId="43006229-9894-4dc6-a4ab-71230c3ab854" providerId="ADAL" clId="{CB2BC216-15F7-4A1A-97A0-9782D82EE605}" dt="2021-09-20T14:43:09.087" v="244" actId="14100"/>
          <ac:picMkLst>
            <pc:docMk/>
            <pc:sldMk cId="1451679051" sldId="276"/>
            <ac:picMk id="4" creationId="{00000000-0000-0000-0000-000000000000}"/>
          </ac:picMkLst>
        </pc:picChg>
        <pc:picChg chg="mod">
          <ac:chgData name="Tân LM" userId="43006229-9894-4dc6-a4ab-71230c3ab854" providerId="ADAL" clId="{CB2BC216-15F7-4A1A-97A0-9782D82EE605}" dt="2021-09-20T14:20:18.376" v="138" actId="1076"/>
          <ac:picMkLst>
            <pc:docMk/>
            <pc:sldMk cId="1451679051" sldId="276"/>
            <ac:picMk id="5" creationId="{00000000-0000-0000-0000-000000000000}"/>
          </ac:picMkLst>
        </pc:picChg>
      </pc:sldChg>
      <pc:sldChg chg="addSp delSp modSp mod delAnim modAnim">
        <pc:chgData name="Tân LM" userId="43006229-9894-4dc6-a4ab-71230c3ab854" providerId="ADAL" clId="{CB2BC216-15F7-4A1A-97A0-9782D82EE605}" dt="2021-09-20T15:52:59.275" v="807" actId="1076"/>
        <pc:sldMkLst>
          <pc:docMk/>
          <pc:sldMk cId="3448368241" sldId="278"/>
        </pc:sldMkLst>
        <pc:spChg chg="mod">
          <ac:chgData name="Tân LM" userId="43006229-9894-4dc6-a4ab-71230c3ab854" providerId="ADAL" clId="{CB2BC216-15F7-4A1A-97A0-9782D82EE605}" dt="2021-09-20T15:32:06.604" v="780" actId="14100"/>
          <ac:spMkLst>
            <pc:docMk/>
            <pc:sldMk cId="3448368241" sldId="278"/>
            <ac:spMk id="3" creationId="{00000000-0000-0000-0000-000000000000}"/>
          </ac:spMkLst>
        </pc:spChg>
        <pc:graphicFrameChg chg="del mod">
          <ac:chgData name="Tân LM" userId="43006229-9894-4dc6-a4ab-71230c3ab854" providerId="ADAL" clId="{CB2BC216-15F7-4A1A-97A0-9782D82EE605}" dt="2021-09-20T15:18:56.076" v="770" actId="478"/>
          <ac:graphicFrameMkLst>
            <pc:docMk/>
            <pc:sldMk cId="3448368241" sldId="278"/>
            <ac:graphicFrameMk id="8" creationId="{00000000-0000-0000-0000-000000000000}"/>
          </ac:graphicFrameMkLst>
        </pc:graphicFrameChg>
        <pc:picChg chg="add del mod modCrop">
          <ac:chgData name="Tân LM" userId="43006229-9894-4dc6-a4ab-71230c3ab854" providerId="ADAL" clId="{CB2BC216-15F7-4A1A-97A0-9782D82EE605}" dt="2021-09-20T15:52:19.639" v="800" actId="478"/>
          <ac:picMkLst>
            <pc:docMk/>
            <pc:sldMk cId="3448368241" sldId="278"/>
            <ac:picMk id="4" creationId="{2CA17D48-3107-4CD7-B8FC-4B710D098DD5}"/>
          </ac:picMkLst>
        </pc:picChg>
        <pc:picChg chg="add mod modCrop">
          <ac:chgData name="Tân LM" userId="43006229-9894-4dc6-a4ab-71230c3ab854" providerId="ADAL" clId="{CB2BC216-15F7-4A1A-97A0-9782D82EE605}" dt="2021-09-20T15:52:59.275" v="807" actId="1076"/>
          <ac:picMkLst>
            <pc:docMk/>
            <pc:sldMk cId="3448368241" sldId="278"/>
            <ac:picMk id="5" creationId="{B885C960-2E4D-453B-A514-C701496DCFD0}"/>
          </ac:picMkLst>
        </pc:picChg>
      </pc:sldChg>
      <pc:sldChg chg="modSp mod">
        <pc:chgData name="Tân LM" userId="43006229-9894-4dc6-a4ab-71230c3ab854" providerId="ADAL" clId="{CB2BC216-15F7-4A1A-97A0-9782D82EE605}" dt="2021-09-20T14:53:42.267" v="437" actId="27636"/>
        <pc:sldMkLst>
          <pc:docMk/>
          <pc:sldMk cId="3821015970" sldId="279"/>
        </pc:sldMkLst>
        <pc:spChg chg="mod">
          <ac:chgData name="Tân LM" userId="43006229-9894-4dc6-a4ab-71230c3ab854" providerId="ADAL" clId="{CB2BC216-15F7-4A1A-97A0-9782D82EE605}" dt="2021-09-20T14:53:42.267" v="437" actId="27636"/>
          <ac:spMkLst>
            <pc:docMk/>
            <pc:sldMk cId="3821015970" sldId="279"/>
            <ac:spMk id="2" creationId="{00000000-0000-0000-0000-000000000000}"/>
          </ac:spMkLst>
        </pc:spChg>
        <pc:picChg chg="mod">
          <ac:chgData name="Tân LM" userId="43006229-9894-4dc6-a4ab-71230c3ab854" providerId="ADAL" clId="{CB2BC216-15F7-4A1A-97A0-9782D82EE605}" dt="2021-09-20T14:53:35.330" v="434" actId="1076"/>
          <ac:picMkLst>
            <pc:docMk/>
            <pc:sldMk cId="3821015970" sldId="279"/>
            <ac:picMk id="4" creationId="{00000000-0000-0000-0000-000000000000}"/>
          </ac:picMkLst>
        </pc:picChg>
        <pc:picChg chg="mod">
          <ac:chgData name="Tân LM" userId="43006229-9894-4dc6-a4ab-71230c3ab854" providerId="ADAL" clId="{CB2BC216-15F7-4A1A-97A0-9782D82EE605}" dt="2021-09-20T14:53:39.396" v="435" actId="1076"/>
          <ac:picMkLst>
            <pc:docMk/>
            <pc:sldMk cId="3821015970" sldId="279"/>
            <ac:picMk id="6" creationId="{00000000-0000-0000-0000-000000000000}"/>
          </ac:picMkLst>
        </pc:picChg>
      </pc:sldChg>
      <pc:sldChg chg="addSp delSp modSp mod delAnim modAnim">
        <pc:chgData name="Tân LM" userId="43006229-9894-4dc6-a4ab-71230c3ab854" providerId="ADAL" clId="{CB2BC216-15F7-4A1A-97A0-9782D82EE605}" dt="2021-09-20T15:53:24.772" v="811" actId="14100"/>
        <pc:sldMkLst>
          <pc:docMk/>
          <pc:sldMk cId="1365596282" sldId="280"/>
        </pc:sldMkLst>
        <pc:spChg chg="mod">
          <ac:chgData name="Tân LM" userId="43006229-9894-4dc6-a4ab-71230c3ab854" providerId="ADAL" clId="{CB2BC216-15F7-4A1A-97A0-9782D82EE605}" dt="2021-09-20T15:34:21.843" v="796" actId="14100"/>
          <ac:spMkLst>
            <pc:docMk/>
            <pc:sldMk cId="1365596282" sldId="280"/>
            <ac:spMk id="3" creationId="{00000000-0000-0000-0000-000000000000}"/>
          </ac:spMkLst>
        </pc:spChg>
        <pc:graphicFrameChg chg="del">
          <ac:chgData name="Tân LM" userId="43006229-9894-4dc6-a4ab-71230c3ab854" providerId="ADAL" clId="{CB2BC216-15F7-4A1A-97A0-9782D82EE605}" dt="2021-09-20T15:34:02.894" v="790" actId="478"/>
          <ac:graphicFrameMkLst>
            <pc:docMk/>
            <pc:sldMk cId="1365596282" sldId="280"/>
            <ac:graphicFrameMk id="8" creationId="{00000000-0000-0000-0000-000000000000}"/>
          </ac:graphicFrameMkLst>
        </pc:graphicFrameChg>
        <pc:picChg chg="add mod">
          <ac:chgData name="Tân LM" userId="43006229-9894-4dc6-a4ab-71230c3ab854" providerId="ADAL" clId="{CB2BC216-15F7-4A1A-97A0-9782D82EE605}" dt="2021-09-20T15:53:24.772" v="811" actId="14100"/>
          <ac:picMkLst>
            <pc:docMk/>
            <pc:sldMk cId="1365596282" sldId="280"/>
            <ac:picMk id="4" creationId="{09389804-7349-4E8B-B2A6-B482E6B0D857}"/>
          </ac:picMkLst>
        </pc:picChg>
        <pc:picChg chg="add del mod">
          <ac:chgData name="Tân LM" userId="43006229-9894-4dc6-a4ab-71230c3ab854" providerId="ADAL" clId="{CB2BC216-15F7-4A1A-97A0-9782D82EE605}" dt="2021-09-20T15:52:22.439" v="801" actId="478"/>
          <ac:picMkLst>
            <pc:docMk/>
            <pc:sldMk cId="1365596282" sldId="280"/>
            <ac:picMk id="5" creationId="{AD2F2B89-731E-417E-97D9-85341E1467DB}"/>
          </ac:picMkLst>
        </pc:picChg>
      </pc:sldChg>
      <pc:sldChg chg="modSp mod">
        <pc:chgData name="Tân LM" userId="43006229-9894-4dc6-a4ab-71230c3ab854" providerId="ADAL" clId="{CB2BC216-15F7-4A1A-97A0-9782D82EE605}" dt="2021-09-20T15:20:07.782" v="774" actId="1076"/>
        <pc:sldMkLst>
          <pc:docMk/>
          <pc:sldMk cId="3962327640" sldId="281"/>
        </pc:sldMkLst>
        <pc:spChg chg="mod">
          <ac:chgData name="Tân LM" userId="43006229-9894-4dc6-a4ab-71230c3ab854" providerId="ADAL" clId="{CB2BC216-15F7-4A1A-97A0-9782D82EE605}" dt="2021-09-20T15:20:07.782" v="774" actId="1076"/>
          <ac:spMkLst>
            <pc:docMk/>
            <pc:sldMk cId="3962327640" sldId="281"/>
            <ac:spMk id="2" creationId="{00000000-0000-0000-0000-000000000000}"/>
          </ac:spMkLst>
        </pc:spChg>
        <pc:picChg chg="mod">
          <ac:chgData name="Tân LM" userId="43006229-9894-4dc6-a4ab-71230c3ab854" providerId="ADAL" clId="{CB2BC216-15F7-4A1A-97A0-9782D82EE605}" dt="2021-09-20T15:20:00.390" v="773" actId="14100"/>
          <ac:picMkLst>
            <pc:docMk/>
            <pc:sldMk cId="3962327640" sldId="281"/>
            <ac:picMk id="6" creationId="{00000000-0000-0000-0000-000000000000}"/>
          </ac:picMkLst>
        </pc:picChg>
      </pc:sldChg>
      <pc:sldChg chg="modSp mod">
        <pc:chgData name="Tân LM" userId="43006229-9894-4dc6-a4ab-71230c3ab854" providerId="ADAL" clId="{CB2BC216-15F7-4A1A-97A0-9782D82EE605}" dt="2021-09-20T15:19:53.566" v="772" actId="1076"/>
        <pc:sldMkLst>
          <pc:docMk/>
          <pc:sldMk cId="1893189344" sldId="282"/>
        </pc:sldMkLst>
        <pc:spChg chg="mod">
          <ac:chgData name="Tân LM" userId="43006229-9894-4dc6-a4ab-71230c3ab854" providerId="ADAL" clId="{CB2BC216-15F7-4A1A-97A0-9782D82EE605}" dt="2021-09-20T15:19:53.566" v="772" actId="1076"/>
          <ac:spMkLst>
            <pc:docMk/>
            <pc:sldMk cId="1893189344" sldId="282"/>
            <ac:spMk id="2" creationId="{00000000-0000-0000-0000-000000000000}"/>
          </ac:spMkLst>
        </pc:spChg>
        <pc:picChg chg="mod">
          <ac:chgData name="Tân LM" userId="43006229-9894-4dc6-a4ab-71230c3ab854" providerId="ADAL" clId="{CB2BC216-15F7-4A1A-97A0-9782D82EE605}" dt="2021-09-20T15:19:45.366" v="771" actId="14100"/>
          <ac:picMkLst>
            <pc:docMk/>
            <pc:sldMk cId="1893189344" sldId="282"/>
            <ac:picMk id="4" creationId="{00000000-0000-0000-0000-000000000000}"/>
          </ac:picMkLst>
        </pc:picChg>
      </pc:sldChg>
      <pc:sldChg chg="modSp mod">
        <pc:chgData name="Tân LM" userId="43006229-9894-4dc6-a4ab-71230c3ab854" providerId="ADAL" clId="{CB2BC216-15F7-4A1A-97A0-9782D82EE605}" dt="2021-09-20T15:14:41.264" v="684" actId="14100"/>
        <pc:sldMkLst>
          <pc:docMk/>
          <pc:sldMk cId="1802765790" sldId="286"/>
        </pc:sldMkLst>
        <pc:spChg chg="mod">
          <ac:chgData name="Tân LM" userId="43006229-9894-4dc6-a4ab-71230c3ab854" providerId="ADAL" clId="{CB2BC216-15F7-4A1A-97A0-9782D82EE605}" dt="2021-09-20T15:14:41.264" v="684" actId="14100"/>
          <ac:spMkLst>
            <pc:docMk/>
            <pc:sldMk cId="1802765790" sldId="286"/>
            <ac:spMk id="2" creationId="{00000000-0000-0000-0000-000000000000}"/>
          </ac:spMkLst>
        </pc:spChg>
        <pc:picChg chg="mod">
          <ac:chgData name="Tân LM" userId="43006229-9894-4dc6-a4ab-71230c3ab854" providerId="ADAL" clId="{CB2BC216-15F7-4A1A-97A0-9782D82EE605}" dt="2021-09-20T15:13:52.487" v="677" actId="14100"/>
          <ac:picMkLst>
            <pc:docMk/>
            <pc:sldMk cId="1802765790" sldId="286"/>
            <ac:picMk id="4" creationId="{00000000-0000-0000-0000-000000000000}"/>
          </ac:picMkLst>
        </pc:picChg>
        <pc:picChg chg="mod">
          <ac:chgData name="Tân LM" userId="43006229-9894-4dc6-a4ab-71230c3ab854" providerId="ADAL" clId="{CB2BC216-15F7-4A1A-97A0-9782D82EE605}" dt="2021-09-20T15:13:55.184" v="678" actId="1076"/>
          <ac:picMkLst>
            <pc:docMk/>
            <pc:sldMk cId="1802765790" sldId="286"/>
            <ac:picMk id="7" creationId="{00000000-0000-0000-0000-000000000000}"/>
          </ac:picMkLst>
        </pc:picChg>
      </pc:sldChg>
      <pc:sldChg chg="addSp delSp modSp mod addAnim delAnim modAnim">
        <pc:chgData name="Tân LM" userId="43006229-9894-4dc6-a4ab-71230c3ab854" providerId="ADAL" clId="{CB2BC216-15F7-4A1A-97A0-9782D82EE605}" dt="2021-09-20T14:52:08.590" v="407" actId="1076"/>
        <pc:sldMkLst>
          <pc:docMk/>
          <pc:sldMk cId="2373480594" sldId="294"/>
        </pc:sldMkLst>
        <pc:spChg chg="mod">
          <ac:chgData name="Tân LM" userId="43006229-9894-4dc6-a4ab-71230c3ab854" providerId="ADAL" clId="{CB2BC216-15F7-4A1A-97A0-9782D82EE605}" dt="2021-09-20T14:47:32.249" v="385" actId="207"/>
          <ac:spMkLst>
            <pc:docMk/>
            <pc:sldMk cId="2373480594" sldId="294"/>
            <ac:spMk id="2" creationId="{00000000-0000-0000-0000-000000000000}"/>
          </ac:spMkLst>
        </pc:spChg>
        <pc:spChg chg="del">
          <ac:chgData name="Tân LM" userId="43006229-9894-4dc6-a4ab-71230c3ab854" providerId="ADAL" clId="{CB2BC216-15F7-4A1A-97A0-9782D82EE605}" dt="2021-09-20T14:46:59.811" v="378" actId="478"/>
          <ac:spMkLst>
            <pc:docMk/>
            <pc:sldMk cId="2373480594" sldId="294"/>
            <ac:spMk id="8" creationId="{00000000-0000-0000-0000-000000000000}"/>
          </ac:spMkLst>
        </pc:spChg>
        <pc:picChg chg="add del mod">
          <ac:chgData name="Tân LM" userId="43006229-9894-4dc6-a4ab-71230c3ab854" providerId="ADAL" clId="{CB2BC216-15F7-4A1A-97A0-9782D82EE605}" dt="2021-09-20T14:51:54.445" v="404" actId="478"/>
          <ac:picMkLst>
            <pc:docMk/>
            <pc:sldMk cId="2373480594" sldId="294"/>
            <ac:picMk id="3" creationId="{4AA5183C-3C20-44EF-B71C-0371E6452E1B}"/>
          </ac:picMkLst>
        </pc:picChg>
        <pc:picChg chg="mod">
          <ac:chgData name="Tân LM" userId="43006229-9894-4dc6-a4ab-71230c3ab854" providerId="ADAL" clId="{CB2BC216-15F7-4A1A-97A0-9782D82EE605}" dt="2021-09-20T14:49:51.002" v="395" actId="14100"/>
          <ac:picMkLst>
            <pc:docMk/>
            <pc:sldMk cId="2373480594" sldId="294"/>
            <ac:picMk id="4" creationId="{00000000-0000-0000-0000-000000000000}"/>
          </ac:picMkLst>
        </pc:picChg>
        <pc:picChg chg="add del mod">
          <ac:chgData name="Tân LM" userId="43006229-9894-4dc6-a4ab-71230c3ab854" providerId="ADAL" clId="{CB2BC216-15F7-4A1A-97A0-9782D82EE605}" dt="2021-09-20T14:51:56.386" v="405" actId="478"/>
          <ac:picMkLst>
            <pc:docMk/>
            <pc:sldMk cId="2373480594" sldId="294"/>
            <ac:picMk id="5" creationId="{566EE78B-AFB7-4B40-9B3C-5417F3281D3E}"/>
          </ac:picMkLst>
        </pc:picChg>
        <pc:picChg chg="add mod">
          <ac:chgData name="Tân LM" userId="43006229-9894-4dc6-a4ab-71230c3ab854" providerId="ADAL" clId="{CB2BC216-15F7-4A1A-97A0-9782D82EE605}" dt="2021-09-20T14:52:08.590" v="407" actId="1076"/>
          <ac:picMkLst>
            <pc:docMk/>
            <pc:sldMk cId="2373480594" sldId="294"/>
            <ac:picMk id="6" creationId="{2F0CC414-631F-439E-ABCF-8A68F9EF30A5}"/>
          </ac:picMkLst>
        </pc:picChg>
        <pc:picChg chg="mod">
          <ac:chgData name="Tân LM" userId="43006229-9894-4dc6-a4ab-71230c3ab854" providerId="ADAL" clId="{CB2BC216-15F7-4A1A-97A0-9782D82EE605}" dt="2021-09-20T14:47:43.800" v="389" actId="1076"/>
          <ac:picMkLst>
            <pc:docMk/>
            <pc:sldMk cId="2373480594" sldId="294"/>
            <ac:picMk id="9" creationId="{00000000-0000-0000-0000-000000000000}"/>
          </ac:picMkLst>
        </pc:picChg>
      </pc:sldChg>
      <pc:sldChg chg="addSp delSp modSp mod modAnim">
        <pc:chgData name="Tân LM" userId="43006229-9894-4dc6-a4ab-71230c3ab854" providerId="ADAL" clId="{CB2BC216-15F7-4A1A-97A0-9782D82EE605}" dt="2021-09-20T15:08:04.217" v="538" actId="1076"/>
        <pc:sldMkLst>
          <pc:docMk/>
          <pc:sldMk cId="4171948427" sldId="296"/>
        </pc:sldMkLst>
        <pc:spChg chg="mod">
          <ac:chgData name="Tân LM" userId="43006229-9894-4dc6-a4ab-71230c3ab854" providerId="ADAL" clId="{CB2BC216-15F7-4A1A-97A0-9782D82EE605}" dt="2021-09-20T14:56:41.235" v="526" actId="1076"/>
          <ac:spMkLst>
            <pc:docMk/>
            <pc:sldMk cId="4171948427" sldId="296"/>
            <ac:spMk id="2" creationId="{00000000-0000-0000-0000-000000000000}"/>
          </ac:spMkLst>
        </pc:spChg>
        <pc:picChg chg="add mod">
          <ac:chgData name="Tân LM" userId="43006229-9894-4dc6-a4ab-71230c3ab854" providerId="ADAL" clId="{CB2BC216-15F7-4A1A-97A0-9782D82EE605}" dt="2021-09-20T15:00:31.411" v="531" actId="1076"/>
          <ac:picMkLst>
            <pc:docMk/>
            <pc:sldMk cId="4171948427" sldId="296"/>
            <ac:picMk id="3" creationId="{49740B36-2AB3-41DE-9804-8291B2C30DCC}"/>
          </ac:picMkLst>
        </pc:picChg>
        <pc:picChg chg="mod">
          <ac:chgData name="Tân LM" userId="43006229-9894-4dc6-a4ab-71230c3ab854" providerId="ADAL" clId="{CB2BC216-15F7-4A1A-97A0-9782D82EE605}" dt="2021-09-20T14:55:54.707" v="438" actId="14100"/>
          <ac:picMkLst>
            <pc:docMk/>
            <pc:sldMk cId="4171948427" sldId="296"/>
            <ac:picMk id="4" creationId="{00000000-0000-0000-0000-000000000000}"/>
          </ac:picMkLst>
        </pc:picChg>
        <pc:picChg chg="del mod">
          <ac:chgData name="Tân LM" userId="43006229-9894-4dc6-a4ab-71230c3ab854" providerId="ADAL" clId="{CB2BC216-15F7-4A1A-97A0-9782D82EE605}" dt="2021-09-20T15:07:52.987" v="533" actId="478"/>
          <ac:picMkLst>
            <pc:docMk/>
            <pc:sldMk cId="4171948427" sldId="296"/>
            <ac:picMk id="6" creationId="{00000000-0000-0000-0000-000000000000}"/>
          </ac:picMkLst>
        </pc:picChg>
        <pc:picChg chg="add mod">
          <ac:chgData name="Tân LM" userId="43006229-9894-4dc6-a4ab-71230c3ab854" providerId="ADAL" clId="{CB2BC216-15F7-4A1A-97A0-9782D82EE605}" dt="2021-09-20T15:08:04.217" v="538" actId="1076"/>
          <ac:picMkLst>
            <pc:docMk/>
            <pc:sldMk cId="4171948427" sldId="296"/>
            <ac:picMk id="7" creationId="{3976A220-A405-4CFF-9FA8-7937AE9BEA5B}"/>
          </ac:picMkLst>
        </pc:picChg>
      </pc:sldChg>
      <pc:sldChg chg="addSp modSp mod modAnim">
        <pc:chgData name="Tân LM" userId="43006229-9894-4dc6-a4ab-71230c3ab854" providerId="ADAL" clId="{CB2BC216-15F7-4A1A-97A0-9782D82EE605}" dt="2021-09-20T15:13:18.127" v="671" actId="1076"/>
        <pc:sldMkLst>
          <pc:docMk/>
          <pc:sldMk cId="1090562860" sldId="298"/>
        </pc:sldMkLst>
        <pc:spChg chg="mod">
          <ac:chgData name="Tân LM" userId="43006229-9894-4dc6-a4ab-71230c3ab854" providerId="ADAL" clId="{CB2BC216-15F7-4A1A-97A0-9782D82EE605}" dt="2021-09-20T15:12:56.152" v="667" actId="14100"/>
          <ac:spMkLst>
            <pc:docMk/>
            <pc:sldMk cId="1090562860" sldId="298"/>
            <ac:spMk id="2" creationId="{00000000-0000-0000-0000-000000000000}"/>
          </ac:spMkLst>
        </pc:spChg>
        <pc:picChg chg="add mod">
          <ac:chgData name="Tân LM" userId="43006229-9894-4dc6-a4ab-71230c3ab854" providerId="ADAL" clId="{CB2BC216-15F7-4A1A-97A0-9782D82EE605}" dt="2021-09-20T15:13:18.127" v="671" actId="1076"/>
          <ac:picMkLst>
            <pc:docMk/>
            <pc:sldMk cId="1090562860" sldId="298"/>
            <ac:picMk id="3" creationId="{6B245C5E-7BF3-4F7A-BC87-4FB8A7559B16}"/>
          </ac:picMkLst>
        </pc:picChg>
        <pc:picChg chg="mod">
          <ac:chgData name="Tân LM" userId="43006229-9894-4dc6-a4ab-71230c3ab854" providerId="ADAL" clId="{CB2BC216-15F7-4A1A-97A0-9782D82EE605}" dt="2021-09-20T15:13:08.463" v="669" actId="14100"/>
          <ac:picMkLst>
            <pc:docMk/>
            <pc:sldMk cId="1090562860" sldId="298"/>
            <ac:picMk id="4" creationId="{00000000-0000-0000-0000-000000000000}"/>
          </ac:picMkLst>
        </pc:picChg>
        <pc:picChg chg="mod">
          <ac:chgData name="Tân LM" userId="43006229-9894-4dc6-a4ab-71230c3ab854" providerId="ADAL" clId="{CB2BC216-15F7-4A1A-97A0-9782D82EE605}" dt="2021-09-20T15:12:48.896" v="665" actId="1076"/>
          <ac:picMkLst>
            <pc:docMk/>
            <pc:sldMk cId="1090562860" sldId="298"/>
            <ac:picMk id="5" creationId="{00000000-0000-0000-0000-000000000000}"/>
          </ac:picMkLst>
        </pc:picChg>
      </pc:sldChg>
      <pc:sldChg chg="addSp delSp modSp mod delAnim modAnim">
        <pc:chgData name="Tân LM" userId="43006229-9894-4dc6-a4ab-71230c3ab854" providerId="ADAL" clId="{CB2BC216-15F7-4A1A-97A0-9782D82EE605}" dt="2021-09-20T15:18:14.362" v="765" actId="1038"/>
        <pc:sldMkLst>
          <pc:docMk/>
          <pc:sldMk cId="3584185584" sldId="301"/>
        </pc:sldMkLst>
        <pc:spChg chg="mod">
          <ac:chgData name="Tân LM" userId="43006229-9894-4dc6-a4ab-71230c3ab854" providerId="ADAL" clId="{CB2BC216-15F7-4A1A-97A0-9782D82EE605}" dt="2021-09-20T15:15:41.591" v="753" actId="1076"/>
          <ac:spMkLst>
            <pc:docMk/>
            <pc:sldMk cId="3584185584" sldId="301"/>
            <ac:spMk id="2" creationId="{00000000-0000-0000-0000-000000000000}"/>
          </ac:spMkLst>
        </pc:spChg>
        <pc:picChg chg="mod">
          <ac:chgData name="Tân LM" userId="43006229-9894-4dc6-a4ab-71230c3ab854" providerId="ADAL" clId="{CB2BC216-15F7-4A1A-97A0-9782D82EE605}" dt="2021-09-20T15:18:14.362" v="765" actId="1038"/>
          <ac:picMkLst>
            <pc:docMk/>
            <pc:sldMk cId="3584185584" sldId="301"/>
            <ac:picMk id="4" creationId="{00000000-0000-0000-0000-000000000000}"/>
          </ac:picMkLst>
        </pc:picChg>
        <pc:picChg chg="del">
          <ac:chgData name="Tân LM" userId="43006229-9894-4dc6-a4ab-71230c3ab854" providerId="ADAL" clId="{CB2BC216-15F7-4A1A-97A0-9782D82EE605}" dt="2021-09-20T15:15:01.642" v="687" actId="478"/>
          <ac:picMkLst>
            <pc:docMk/>
            <pc:sldMk cId="3584185584" sldId="301"/>
            <ac:picMk id="5" creationId="{00000000-0000-0000-0000-000000000000}"/>
          </ac:picMkLst>
        </pc:picChg>
        <pc:picChg chg="del">
          <ac:chgData name="Tân LM" userId="43006229-9894-4dc6-a4ab-71230c3ab854" providerId="ADAL" clId="{CB2BC216-15F7-4A1A-97A0-9782D82EE605}" dt="2021-09-20T15:15:00.393" v="686" actId="478"/>
          <ac:picMkLst>
            <pc:docMk/>
            <pc:sldMk cId="3584185584" sldId="301"/>
            <ac:picMk id="6" creationId="{00000000-0000-0000-0000-000000000000}"/>
          </ac:picMkLst>
        </pc:picChg>
        <pc:picChg chg="add mod">
          <ac:chgData name="Tân LM" userId="43006229-9894-4dc6-a4ab-71230c3ab854" providerId="ADAL" clId="{CB2BC216-15F7-4A1A-97A0-9782D82EE605}" dt="2021-09-20T15:17:55.295" v="758" actId="1076"/>
          <ac:picMkLst>
            <pc:docMk/>
            <pc:sldMk cId="3584185584" sldId="301"/>
            <ac:picMk id="7" creationId="{023882E7-9367-4170-AB0E-A69B2D9D11B2}"/>
          </ac:picMkLst>
        </pc:picChg>
        <pc:picChg chg="add mod">
          <ac:chgData name="Tân LM" userId="43006229-9894-4dc6-a4ab-71230c3ab854" providerId="ADAL" clId="{CB2BC216-15F7-4A1A-97A0-9782D82EE605}" dt="2021-09-20T15:18:09.279" v="761" actId="1076"/>
          <ac:picMkLst>
            <pc:docMk/>
            <pc:sldMk cId="3584185584" sldId="301"/>
            <ac:picMk id="9" creationId="{6978B6A0-35B5-4780-A986-0584878A3D58}"/>
          </ac:picMkLst>
        </pc:picChg>
      </pc:sldChg>
      <pc:sldChg chg="addSp delSp modSp mod modAnim">
        <pc:chgData name="Tân LM" userId="43006229-9894-4dc6-a4ab-71230c3ab854" providerId="ADAL" clId="{CB2BC216-15F7-4A1A-97A0-9782D82EE605}" dt="2021-09-20T15:11:42.416" v="604" actId="1076"/>
        <pc:sldMkLst>
          <pc:docMk/>
          <pc:sldMk cId="233870033" sldId="302"/>
        </pc:sldMkLst>
        <pc:spChg chg="mod">
          <ac:chgData name="Tân LM" userId="43006229-9894-4dc6-a4ab-71230c3ab854" providerId="ADAL" clId="{CB2BC216-15F7-4A1A-97A0-9782D82EE605}" dt="2021-09-20T15:08:58.405" v="599" actId="20577"/>
          <ac:spMkLst>
            <pc:docMk/>
            <pc:sldMk cId="233870033" sldId="302"/>
            <ac:spMk id="2" creationId="{00000000-0000-0000-0000-000000000000}"/>
          </ac:spMkLst>
        </pc:spChg>
        <pc:picChg chg="mod">
          <ac:chgData name="Tân LM" userId="43006229-9894-4dc6-a4ab-71230c3ab854" providerId="ADAL" clId="{CB2BC216-15F7-4A1A-97A0-9782D82EE605}" dt="2021-09-20T15:05:35.225" v="532" actId="14100"/>
          <ac:picMkLst>
            <pc:docMk/>
            <pc:sldMk cId="233870033" sldId="302"/>
            <ac:picMk id="4" creationId="{00000000-0000-0000-0000-000000000000}"/>
          </ac:picMkLst>
        </pc:picChg>
        <pc:picChg chg="add mod">
          <ac:chgData name="Tân LM" userId="43006229-9894-4dc6-a4ab-71230c3ab854" providerId="ADAL" clId="{CB2BC216-15F7-4A1A-97A0-9782D82EE605}" dt="2021-09-20T15:11:20.176" v="602" actId="1076"/>
          <ac:picMkLst>
            <pc:docMk/>
            <pc:sldMk cId="233870033" sldId="302"/>
            <ac:picMk id="5" creationId="{B0947010-2E91-430A-9F99-397AE0C65A4F}"/>
          </ac:picMkLst>
        </pc:picChg>
        <pc:picChg chg="add mod">
          <ac:chgData name="Tân LM" userId="43006229-9894-4dc6-a4ab-71230c3ab854" providerId="ADAL" clId="{CB2BC216-15F7-4A1A-97A0-9782D82EE605}" dt="2021-09-20T15:11:42.416" v="604" actId="1076"/>
          <ac:picMkLst>
            <pc:docMk/>
            <pc:sldMk cId="233870033" sldId="302"/>
            <ac:picMk id="6" creationId="{FDC5D788-FF6F-4F79-89FF-AF114B05509E}"/>
          </ac:picMkLst>
        </pc:picChg>
        <pc:picChg chg="del">
          <ac:chgData name="Tân LM" userId="43006229-9894-4dc6-a4ab-71230c3ab854" providerId="ADAL" clId="{CB2BC216-15F7-4A1A-97A0-9782D82EE605}" dt="2021-09-20T15:08:28.163" v="547" actId="478"/>
          <ac:picMkLst>
            <pc:docMk/>
            <pc:sldMk cId="233870033" sldId="302"/>
            <ac:picMk id="7" creationId="{00000000-0000-0000-0000-000000000000}"/>
          </ac:picMkLst>
        </pc:picChg>
      </pc:sldChg>
      <pc:sldChg chg="modSp mod">
        <pc:chgData name="Tân LM" userId="43006229-9894-4dc6-a4ab-71230c3ab854" providerId="ADAL" clId="{CB2BC216-15F7-4A1A-97A0-9782D82EE605}" dt="2021-09-20T14:44:57.490" v="302" actId="14100"/>
        <pc:sldMkLst>
          <pc:docMk/>
          <pc:sldMk cId="316969400" sldId="303"/>
        </pc:sldMkLst>
        <pc:spChg chg="mod">
          <ac:chgData name="Tân LM" userId="43006229-9894-4dc6-a4ab-71230c3ab854" providerId="ADAL" clId="{CB2BC216-15F7-4A1A-97A0-9782D82EE605}" dt="2021-09-20T14:44:48.261" v="298" actId="14100"/>
          <ac:spMkLst>
            <pc:docMk/>
            <pc:sldMk cId="316969400" sldId="303"/>
            <ac:spMk id="2" creationId="{00000000-0000-0000-0000-000000000000}"/>
          </ac:spMkLst>
        </pc:spChg>
        <pc:picChg chg="mod modCrop">
          <ac:chgData name="Tân LM" userId="43006229-9894-4dc6-a4ab-71230c3ab854" providerId="ADAL" clId="{CB2BC216-15F7-4A1A-97A0-9782D82EE605}" dt="2021-09-20T14:44:42.333" v="296" actId="14100"/>
          <ac:picMkLst>
            <pc:docMk/>
            <pc:sldMk cId="316969400" sldId="303"/>
            <ac:picMk id="4" creationId="{00000000-0000-0000-0000-000000000000}"/>
          </ac:picMkLst>
        </pc:picChg>
        <pc:picChg chg="mod">
          <ac:chgData name="Tân LM" userId="43006229-9894-4dc6-a4ab-71230c3ab854" providerId="ADAL" clId="{CB2BC216-15F7-4A1A-97A0-9782D82EE605}" dt="2021-09-20T14:44:57.490" v="302" actId="14100"/>
          <ac:picMkLst>
            <pc:docMk/>
            <pc:sldMk cId="316969400" sldId="303"/>
            <ac:picMk id="5" creationId="{00000000-0000-0000-0000-000000000000}"/>
          </ac:picMkLst>
        </pc:picChg>
      </pc:sldChg>
      <pc:sldChg chg="modSp mod">
        <pc:chgData name="Tân LM" userId="43006229-9894-4dc6-a4ab-71230c3ab854" providerId="ADAL" clId="{CB2BC216-15F7-4A1A-97A0-9782D82EE605}" dt="2021-09-20T14:42:32.845" v="236" actId="1076"/>
        <pc:sldMkLst>
          <pc:docMk/>
          <pc:sldMk cId="1176735136" sldId="304"/>
        </pc:sldMkLst>
        <pc:spChg chg="mod">
          <ac:chgData name="Tân LM" userId="43006229-9894-4dc6-a4ab-71230c3ab854" providerId="ADAL" clId="{CB2BC216-15F7-4A1A-97A0-9782D82EE605}" dt="2021-09-20T14:42:32.066" v="235" actId="1076"/>
          <ac:spMkLst>
            <pc:docMk/>
            <pc:sldMk cId="1176735136" sldId="304"/>
            <ac:spMk id="2" creationId="{00000000-0000-0000-0000-000000000000}"/>
          </ac:spMkLst>
        </pc:spChg>
        <pc:picChg chg="mod modCrop">
          <ac:chgData name="Tân LM" userId="43006229-9894-4dc6-a4ab-71230c3ab854" providerId="ADAL" clId="{CB2BC216-15F7-4A1A-97A0-9782D82EE605}" dt="2021-09-20T14:42:32.845" v="236" actId="1076"/>
          <ac:picMkLst>
            <pc:docMk/>
            <pc:sldMk cId="1176735136" sldId="304"/>
            <ac:picMk id="4" creationId="{00000000-0000-0000-0000-000000000000}"/>
          </ac:picMkLst>
        </pc:picChg>
      </pc:sldChg>
      <pc:sldChg chg="modSp mod">
        <pc:chgData name="Tân LM" userId="43006229-9894-4dc6-a4ab-71230c3ab854" providerId="ADAL" clId="{CB2BC216-15F7-4A1A-97A0-9782D82EE605}" dt="2021-09-20T14:42:48.690" v="239" actId="14100"/>
        <pc:sldMkLst>
          <pc:docMk/>
          <pc:sldMk cId="2607812203" sldId="305"/>
        </pc:sldMkLst>
        <pc:spChg chg="mod">
          <ac:chgData name="Tân LM" userId="43006229-9894-4dc6-a4ab-71230c3ab854" providerId="ADAL" clId="{CB2BC216-15F7-4A1A-97A0-9782D82EE605}" dt="2021-09-20T14:23:53.759" v="171" actId="14100"/>
          <ac:spMkLst>
            <pc:docMk/>
            <pc:sldMk cId="2607812203" sldId="305"/>
            <ac:spMk id="2" creationId="{00000000-0000-0000-0000-000000000000}"/>
          </ac:spMkLst>
        </pc:spChg>
        <pc:picChg chg="mod modCrop">
          <ac:chgData name="Tân LM" userId="43006229-9894-4dc6-a4ab-71230c3ab854" providerId="ADAL" clId="{CB2BC216-15F7-4A1A-97A0-9782D82EE605}" dt="2021-09-20T14:42:48.690" v="239" actId="14100"/>
          <ac:picMkLst>
            <pc:docMk/>
            <pc:sldMk cId="2607812203" sldId="305"/>
            <ac:picMk id="4" creationId="{00000000-0000-0000-0000-000000000000}"/>
          </ac:picMkLst>
        </pc:picChg>
        <pc:picChg chg="mod">
          <ac:chgData name="Tân LM" userId="43006229-9894-4dc6-a4ab-71230c3ab854" providerId="ADAL" clId="{CB2BC216-15F7-4A1A-97A0-9782D82EE605}" dt="2021-09-20T14:24:03.418" v="174" actId="1076"/>
          <ac:picMkLst>
            <pc:docMk/>
            <pc:sldMk cId="2607812203" sldId="305"/>
            <ac:picMk id="6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A1362-CE47-A543-9D3D-5DAFC277713E}" type="doc">
      <dgm:prSet loTypeId="urn:microsoft.com/office/officeart/2005/8/layout/h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C3EEC-7E69-FE4E-99AB-50EA1F4CA87A}">
      <dgm:prSet phldrT="[Text]" custT="1"/>
      <dgm:spPr>
        <a:solidFill>
          <a:schemeClr val="accent6">
            <a:lumMod val="75000"/>
          </a:schemeClr>
        </a:solidFill>
      </dgm:spPr>
      <dgm:t>
        <a:bodyPr anchor="ctr"/>
        <a:lstStyle/>
        <a:p>
          <a:pPr algn="l">
            <a:lnSpc>
              <a:spcPct val="150000"/>
            </a:lnSpc>
            <a:spcAft>
              <a:spcPts val="0"/>
            </a:spcAft>
          </a:pPr>
          <a:r>
            <a:rPr kumimoji="0" lang="en-US" sz="2800" b="0" i="0" u="none" strike="noStrike" cap="none" normalizeH="0" baseline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1.</a:t>
          </a:r>
          <a:r>
            <a:rPr kumimoji="0" lang="en-US" sz="2800" b="0" i="0" u="none" strike="noStrike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Cao </a:t>
          </a:r>
          <a:r>
            <a:rPr kumimoji="0" lang="en-US" sz="2800" b="0" i="0" u="none" strike="noStrike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độ</a:t>
          </a:r>
          <a:r>
            <a:rPr kumimoji="0" lang="en-US" sz="2800" b="0" i="0" u="none" strike="noStrike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: </a:t>
          </a:r>
          <a:r>
            <a:rPr kumimoji="0" lang="en-US" sz="2800" b="0" i="0" u="none" strike="noStrike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là</a:t>
          </a:r>
          <a:r>
            <a:rPr kumimoji="0" lang="en-US" sz="2800" b="0" i="0" u="none" strike="noStrike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độ</a:t>
          </a:r>
          <a:r>
            <a:rPr kumimoji="0" lang="en-US" sz="2800" b="0" i="0" u="none" strike="noStrike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cao</a:t>
          </a:r>
          <a:r>
            <a:rPr kumimoji="0" lang="en-US" sz="2800" b="0" i="0" u="none" strike="noStrike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hay </a:t>
          </a:r>
          <a:r>
            <a:rPr kumimoji="0" lang="en-US" sz="2800" b="0" i="0" u="none" strike="noStrike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thấp</a:t>
          </a:r>
          <a:r>
            <a:rPr kumimoji="0" lang="en-US" sz="2800" b="0" i="0" u="none" strike="noStrike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của</a:t>
          </a:r>
          <a:r>
            <a:rPr kumimoji="0" lang="en-US" sz="2800" b="0" i="0" u="none" strike="noStrike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âm</a:t>
          </a:r>
          <a:r>
            <a:rPr kumimoji="0" lang="en-US" sz="2800" b="0" i="0" u="none" strike="noStrike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thanh</a:t>
          </a:r>
          <a:endParaRPr lang="en-US" sz="2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3875AE-29AF-DB40-9226-B830716CD2C3}" type="parTrans" cxnId="{30B93CF5-8BC0-2144-B65A-7D2B53BB7FD3}">
      <dgm:prSet/>
      <dgm:spPr/>
      <dgm:t>
        <a:bodyPr/>
        <a:lstStyle/>
        <a:p>
          <a:endParaRPr lang="en-US"/>
        </a:p>
      </dgm:t>
    </dgm:pt>
    <dgm:pt modelId="{94FE1487-A2F2-4E4F-ACFB-81E9BC1E9348}" type="sibTrans" cxnId="{30B93CF5-8BC0-2144-B65A-7D2B53BB7FD3}">
      <dgm:prSet/>
      <dgm:spPr/>
      <dgm:t>
        <a:bodyPr/>
        <a:lstStyle/>
        <a:p>
          <a:endParaRPr lang="en-US"/>
        </a:p>
      </dgm:t>
    </dgm:pt>
    <dgm:pt modelId="{4CBA1611-32DD-BC4E-9071-02B62D4748BF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 anchor="ctr"/>
        <a:lstStyle/>
        <a:p>
          <a:pPr algn="l">
            <a:lnSpc>
              <a:spcPct val="150000"/>
            </a:lnSpc>
            <a:spcAft>
              <a:spcPts val="0"/>
            </a:spcAft>
          </a:pPr>
          <a:r>
            <a:rPr lang="en-US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2.</a:t>
          </a:r>
          <a:r>
            <a:rPr lang="vi-VN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Trường</a:t>
          </a:r>
          <a:r>
            <a:rPr lang="en-CA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độ</a:t>
          </a:r>
          <a:r>
            <a:rPr lang="en-CA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: </a:t>
          </a:r>
          <a:r>
            <a:rPr lang="en-CA" sz="28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Độ</a:t>
          </a:r>
          <a:r>
            <a:rPr lang="en-CA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dài</a:t>
          </a:r>
          <a:r>
            <a:rPr lang="en-CA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hay </a:t>
          </a:r>
          <a:r>
            <a:rPr lang="en-CA" sz="28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ngắn</a:t>
          </a:r>
          <a:r>
            <a:rPr lang="en-CA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của</a:t>
          </a:r>
          <a:r>
            <a:rPr lang="en-CA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âm</a:t>
          </a:r>
          <a:r>
            <a:rPr lang="en-CA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thanh</a:t>
          </a:r>
          <a:endParaRPr lang="en-US" sz="28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9207AF-6AE1-AC49-BE20-343D98D63FD1}" type="parTrans" cxnId="{4F2110B6-4FDA-5C4C-942B-DAD7E0B33D55}">
      <dgm:prSet/>
      <dgm:spPr/>
      <dgm:t>
        <a:bodyPr/>
        <a:lstStyle/>
        <a:p>
          <a:endParaRPr lang="en-US"/>
        </a:p>
      </dgm:t>
    </dgm:pt>
    <dgm:pt modelId="{8D613888-D694-3748-8403-5CD978C0A467}" type="sibTrans" cxnId="{4F2110B6-4FDA-5C4C-942B-DAD7E0B33D55}">
      <dgm:prSet/>
      <dgm:spPr/>
      <dgm:t>
        <a:bodyPr/>
        <a:lstStyle/>
        <a:p>
          <a:endParaRPr lang="en-US"/>
        </a:p>
      </dgm:t>
    </dgm:pt>
    <dgm:pt modelId="{3713B144-DF6B-1243-BF0B-3E457988A643}">
      <dgm:prSet phldrT="[Text]" custT="1"/>
      <dgm:spPr>
        <a:solidFill>
          <a:srgbClr val="C00000"/>
        </a:solidFill>
      </dgm:spPr>
      <dgm:t>
        <a:bodyPr anchor="ctr"/>
        <a:lstStyle/>
        <a:p>
          <a:pPr algn="l">
            <a:lnSpc>
              <a:spcPct val="150000"/>
            </a:lnSpc>
            <a:spcAft>
              <a:spcPts val="0"/>
            </a:spcAft>
          </a:pPr>
          <a:r>
            <a:rPr lang="vi-VN" sz="2800" dirty="0">
              <a:latin typeface="Arial" pitchFamily="34" charset="0"/>
              <a:ea typeface="Calibri" pitchFamily="34" charset="0"/>
              <a:cs typeface="Arial" pitchFamily="34" charset="0"/>
            </a:rPr>
            <a:t>3</a:t>
          </a:r>
          <a:r>
            <a:rPr lang="en-US" sz="2800" dirty="0">
              <a:latin typeface="Arial" pitchFamily="34" charset="0"/>
              <a:ea typeface="Calibri" pitchFamily="34" charset="0"/>
              <a:cs typeface="Arial" pitchFamily="34" charset="0"/>
            </a:rPr>
            <a:t>. ỨNG DỤNG VÀ SÁNG TẠO </a:t>
          </a:r>
          <a:r>
            <a:rPr lang="en-US" sz="2800" dirty="0" err="1">
              <a:latin typeface="Arial" pitchFamily="34" charset="0"/>
              <a:ea typeface="Calibri" pitchFamily="34" charset="0"/>
              <a:cs typeface="Arial" pitchFamily="34" charset="0"/>
            </a:rPr>
            <a:t>ÂM</a:t>
          </a:r>
          <a:r>
            <a:rPr lang="en-US" sz="2800" dirty="0">
              <a:latin typeface="Arial" pitchFamily="34" charset="0"/>
              <a:ea typeface="Calibri" pitchFamily="34" charset="0"/>
              <a:cs typeface="Arial" pitchFamily="34" charset="0"/>
            </a:rPr>
            <a:t> NHẠC</a:t>
          </a:r>
          <a:endParaRPr lang="en-US" sz="2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816AA8-9B3D-1A47-871A-3DF174B17ADD}" type="parTrans" cxnId="{03B824AA-EE1F-B146-84F3-C98C12BF1BF9}">
      <dgm:prSet/>
      <dgm:spPr/>
      <dgm:t>
        <a:bodyPr/>
        <a:lstStyle/>
        <a:p>
          <a:endParaRPr lang="en-US"/>
        </a:p>
      </dgm:t>
    </dgm:pt>
    <dgm:pt modelId="{341BE3B2-1B85-2946-87FD-B94E63C4049C}" type="sibTrans" cxnId="{03B824AA-EE1F-B146-84F3-C98C12BF1BF9}">
      <dgm:prSet/>
      <dgm:spPr/>
      <dgm:t>
        <a:bodyPr/>
        <a:lstStyle/>
        <a:p>
          <a:endParaRPr lang="en-US"/>
        </a:p>
      </dgm:t>
    </dgm:pt>
    <dgm:pt modelId="{24DB1353-2790-6641-9DFE-B182CFE0DF3A}" type="pres">
      <dgm:prSet presAssocID="{DE3A1362-CE47-A543-9D3D-5DAFC277713E}" presName="Name0" presStyleCnt="0">
        <dgm:presLayoutVars>
          <dgm:dir/>
          <dgm:resizeHandles val="exact"/>
        </dgm:presLayoutVars>
      </dgm:prSet>
      <dgm:spPr/>
    </dgm:pt>
    <dgm:pt modelId="{7D6EA222-0231-D14E-9A6E-A7664EAC9029}" type="pres">
      <dgm:prSet presAssocID="{5AFC3EEC-7E69-FE4E-99AB-50EA1F4CA87A}" presName="node" presStyleLbl="node1" presStyleIdx="0" presStyleCnt="3" custScaleX="44127" custLinFactX="904" custLinFactNeighborX="100000" custLinFactNeighborY="-1145">
        <dgm:presLayoutVars>
          <dgm:bulletEnabled val="1"/>
        </dgm:presLayoutVars>
      </dgm:prSet>
      <dgm:spPr/>
    </dgm:pt>
    <dgm:pt modelId="{8D033C1A-1877-5C4E-B21A-4A72FF2C1C0D}" type="pres">
      <dgm:prSet presAssocID="{94FE1487-A2F2-4E4F-ACFB-81E9BC1E9348}" presName="sibTrans" presStyleCnt="0"/>
      <dgm:spPr/>
    </dgm:pt>
    <dgm:pt modelId="{C8B5AFDB-724C-5244-8A40-4064B28ADD81}" type="pres">
      <dgm:prSet presAssocID="{4CBA1611-32DD-BC4E-9071-02B62D4748BF}" presName="node" presStyleLbl="node1" presStyleIdx="1" presStyleCnt="3" custAng="0" custScaleX="49000">
        <dgm:presLayoutVars>
          <dgm:bulletEnabled val="1"/>
        </dgm:presLayoutVars>
      </dgm:prSet>
      <dgm:spPr/>
    </dgm:pt>
    <dgm:pt modelId="{F18C2432-19C0-524B-90B1-CC2265826E18}" type="pres">
      <dgm:prSet presAssocID="{8D613888-D694-3748-8403-5CD978C0A467}" presName="sibTrans" presStyleCnt="0"/>
      <dgm:spPr/>
    </dgm:pt>
    <dgm:pt modelId="{4966AA2A-EA5C-3D4F-9302-F692B311DBA7}" type="pres">
      <dgm:prSet presAssocID="{3713B144-DF6B-1243-BF0B-3E457988A643}" presName="node" presStyleLbl="node1" presStyleIdx="2" presStyleCnt="3" custFlipVert="0" custFlipHor="0" custScaleX="47173" custScaleY="77000" custLinFactNeighborX="-70622">
        <dgm:presLayoutVars>
          <dgm:bulletEnabled val="1"/>
        </dgm:presLayoutVars>
      </dgm:prSet>
      <dgm:spPr/>
    </dgm:pt>
  </dgm:ptLst>
  <dgm:cxnLst>
    <dgm:cxn modelId="{88440B14-98C4-ED48-AA86-A5D07067E2B4}" type="presOf" srcId="{3713B144-DF6B-1243-BF0B-3E457988A643}" destId="{4966AA2A-EA5C-3D4F-9302-F692B311DBA7}" srcOrd="0" destOrd="0" presId="urn:microsoft.com/office/officeart/2005/8/layout/hList6"/>
    <dgm:cxn modelId="{844D2561-F1AB-9F41-97C1-FB41122B31B7}" type="presOf" srcId="{DE3A1362-CE47-A543-9D3D-5DAFC277713E}" destId="{24DB1353-2790-6641-9DFE-B182CFE0DF3A}" srcOrd="0" destOrd="0" presId="urn:microsoft.com/office/officeart/2005/8/layout/hList6"/>
    <dgm:cxn modelId="{15B0FD54-7601-5B49-895D-A28057D03124}" type="presOf" srcId="{5AFC3EEC-7E69-FE4E-99AB-50EA1F4CA87A}" destId="{7D6EA222-0231-D14E-9A6E-A7664EAC9029}" srcOrd="0" destOrd="0" presId="urn:microsoft.com/office/officeart/2005/8/layout/hList6"/>
    <dgm:cxn modelId="{9DEC2979-8DC3-1B41-8300-A5B7DD93A7F8}" type="presOf" srcId="{4CBA1611-32DD-BC4E-9071-02B62D4748BF}" destId="{C8B5AFDB-724C-5244-8A40-4064B28ADD81}" srcOrd="0" destOrd="0" presId="urn:microsoft.com/office/officeart/2005/8/layout/hList6"/>
    <dgm:cxn modelId="{03B824AA-EE1F-B146-84F3-C98C12BF1BF9}" srcId="{DE3A1362-CE47-A543-9D3D-5DAFC277713E}" destId="{3713B144-DF6B-1243-BF0B-3E457988A643}" srcOrd="2" destOrd="0" parTransId="{58816AA8-9B3D-1A47-871A-3DF174B17ADD}" sibTransId="{341BE3B2-1B85-2946-87FD-B94E63C4049C}"/>
    <dgm:cxn modelId="{4F2110B6-4FDA-5C4C-942B-DAD7E0B33D55}" srcId="{DE3A1362-CE47-A543-9D3D-5DAFC277713E}" destId="{4CBA1611-32DD-BC4E-9071-02B62D4748BF}" srcOrd="1" destOrd="0" parTransId="{B49207AF-6AE1-AC49-BE20-343D98D63FD1}" sibTransId="{8D613888-D694-3748-8403-5CD978C0A467}"/>
    <dgm:cxn modelId="{30B93CF5-8BC0-2144-B65A-7D2B53BB7FD3}" srcId="{DE3A1362-CE47-A543-9D3D-5DAFC277713E}" destId="{5AFC3EEC-7E69-FE4E-99AB-50EA1F4CA87A}" srcOrd="0" destOrd="0" parTransId="{673875AE-29AF-DB40-9226-B830716CD2C3}" sibTransId="{94FE1487-A2F2-4E4F-ACFB-81E9BC1E9348}"/>
    <dgm:cxn modelId="{DF583383-5DE9-BE49-BF28-22D8CCFB9B32}" type="presParOf" srcId="{24DB1353-2790-6641-9DFE-B182CFE0DF3A}" destId="{7D6EA222-0231-D14E-9A6E-A7664EAC9029}" srcOrd="0" destOrd="0" presId="urn:microsoft.com/office/officeart/2005/8/layout/hList6"/>
    <dgm:cxn modelId="{95861DD4-07C9-D04D-AD20-72F08042EB42}" type="presParOf" srcId="{24DB1353-2790-6641-9DFE-B182CFE0DF3A}" destId="{8D033C1A-1877-5C4E-B21A-4A72FF2C1C0D}" srcOrd="1" destOrd="0" presId="urn:microsoft.com/office/officeart/2005/8/layout/hList6"/>
    <dgm:cxn modelId="{B2968A19-9656-2543-AD37-1D25EECA83D7}" type="presParOf" srcId="{24DB1353-2790-6641-9DFE-B182CFE0DF3A}" destId="{C8B5AFDB-724C-5244-8A40-4064B28ADD81}" srcOrd="2" destOrd="0" presId="urn:microsoft.com/office/officeart/2005/8/layout/hList6"/>
    <dgm:cxn modelId="{9DE94698-FD94-5040-8A64-9FDF8D9068C7}" type="presParOf" srcId="{24DB1353-2790-6641-9DFE-B182CFE0DF3A}" destId="{F18C2432-19C0-524B-90B1-CC2265826E18}" srcOrd="3" destOrd="0" presId="urn:microsoft.com/office/officeart/2005/8/layout/hList6"/>
    <dgm:cxn modelId="{2E0FD5EF-785F-2043-B043-EEE40019ED06}" type="presParOf" srcId="{24DB1353-2790-6641-9DFE-B182CFE0DF3A}" destId="{4966AA2A-EA5C-3D4F-9302-F692B311DBA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3A1362-CE47-A543-9D3D-5DAFC277713E}" type="doc">
      <dgm:prSet loTypeId="urn:microsoft.com/office/officeart/2005/8/layout/h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C3EEC-7E69-FE4E-99AB-50EA1F4CA87A}">
      <dgm:prSet phldrT="[Text]" custT="1"/>
      <dgm:spPr>
        <a:solidFill>
          <a:schemeClr val="accent6">
            <a:lumMod val="75000"/>
          </a:schemeClr>
        </a:solidFill>
      </dgm:spPr>
      <dgm:t>
        <a:bodyPr anchor="ctr"/>
        <a:lstStyle/>
        <a:p>
          <a:pPr algn="l">
            <a:lnSpc>
              <a:spcPct val="150000"/>
            </a:lnSpc>
            <a:spcAft>
              <a:spcPts val="0"/>
            </a:spcAft>
          </a:pPr>
          <a:r>
            <a:rPr kumimoji="0" lang="en-US" sz="2800" b="0" i="0" u="none" strike="noStrike" cap="none" normalizeH="0" baseline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1.</a:t>
          </a:r>
          <a:r>
            <a:rPr kumimoji="0" lang="en-US" sz="2800" b="0" i="0" u="none" strike="noStrike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Cao </a:t>
          </a:r>
          <a:r>
            <a:rPr kumimoji="0" lang="en-US" sz="2800" b="0" i="0" u="none" strike="noStrike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độ</a:t>
          </a:r>
          <a:r>
            <a:rPr kumimoji="0" lang="en-US" sz="2800" b="0" i="0" u="none" strike="noStrike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: </a:t>
          </a:r>
          <a:r>
            <a:rPr kumimoji="0" lang="en-US" sz="2800" b="0" i="0" u="none" strike="noStrike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là</a:t>
          </a:r>
          <a:r>
            <a:rPr kumimoji="0" lang="en-US" sz="2800" b="0" i="0" u="none" strike="noStrike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độ</a:t>
          </a:r>
          <a:r>
            <a:rPr kumimoji="0" lang="en-US" sz="2800" b="0" i="0" u="none" strike="noStrike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cao</a:t>
          </a:r>
          <a:r>
            <a:rPr kumimoji="0" lang="en-US" sz="2800" b="0" i="0" u="none" strike="noStrike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hay </a:t>
          </a:r>
          <a:r>
            <a:rPr kumimoji="0" lang="en-US" sz="2800" b="0" i="0" u="none" strike="noStrike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thấp</a:t>
          </a:r>
          <a:r>
            <a:rPr kumimoji="0" lang="en-US" sz="2800" b="0" i="0" u="none" strike="noStrike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của</a:t>
          </a:r>
          <a:r>
            <a:rPr kumimoji="0" lang="en-US" sz="2800" b="0" i="0" u="none" strike="noStrike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âm</a:t>
          </a:r>
          <a:r>
            <a:rPr kumimoji="0" lang="en-US" sz="2800" b="0" i="0" u="none" strike="noStrike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thanh</a:t>
          </a:r>
          <a:endParaRPr lang="en-US" sz="2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3875AE-29AF-DB40-9226-B830716CD2C3}" type="parTrans" cxnId="{30B93CF5-8BC0-2144-B65A-7D2B53BB7FD3}">
      <dgm:prSet/>
      <dgm:spPr/>
      <dgm:t>
        <a:bodyPr/>
        <a:lstStyle/>
        <a:p>
          <a:endParaRPr lang="en-US"/>
        </a:p>
      </dgm:t>
    </dgm:pt>
    <dgm:pt modelId="{94FE1487-A2F2-4E4F-ACFB-81E9BC1E9348}" type="sibTrans" cxnId="{30B93CF5-8BC0-2144-B65A-7D2B53BB7FD3}">
      <dgm:prSet/>
      <dgm:spPr/>
      <dgm:t>
        <a:bodyPr/>
        <a:lstStyle/>
        <a:p>
          <a:endParaRPr lang="en-US"/>
        </a:p>
      </dgm:t>
    </dgm:pt>
    <dgm:pt modelId="{4CBA1611-32DD-BC4E-9071-02B62D4748BF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 anchor="ctr"/>
        <a:lstStyle/>
        <a:p>
          <a:pPr algn="l">
            <a:lnSpc>
              <a:spcPct val="150000"/>
            </a:lnSpc>
            <a:spcAft>
              <a:spcPts val="0"/>
            </a:spcAft>
          </a:pPr>
          <a:r>
            <a:rPr lang="en-US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2.</a:t>
          </a:r>
          <a:r>
            <a:rPr lang="vi-VN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Trường</a:t>
          </a:r>
          <a:r>
            <a:rPr lang="en-CA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độ</a:t>
          </a:r>
          <a:r>
            <a:rPr lang="en-CA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: </a:t>
          </a:r>
          <a:r>
            <a:rPr lang="en-CA" sz="28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Độ</a:t>
          </a:r>
          <a:r>
            <a:rPr lang="en-CA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dài</a:t>
          </a:r>
          <a:r>
            <a:rPr lang="en-CA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hay </a:t>
          </a:r>
          <a:r>
            <a:rPr lang="en-CA" sz="28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ngắn</a:t>
          </a:r>
          <a:r>
            <a:rPr lang="en-CA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của</a:t>
          </a:r>
          <a:r>
            <a:rPr lang="en-CA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âm</a:t>
          </a:r>
          <a:r>
            <a:rPr lang="en-CA" sz="2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thanh</a:t>
          </a:r>
          <a:endParaRPr lang="en-US" sz="28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9207AF-6AE1-AC49-BE20-343D98D63FD1}" type="parTrans" cxnId="{4F2110B6-4FDA-5C4C-942B-DAD7E0B33D55}">
      <dgm:prSet/>
      <dgm:spPr/>
      <dgm:t>
        <a:bodyPr/>
        <a:lstStyle/>
        <a:p>
          <a:endParaRPr lang="en-US"/>
        </a:p>
      </dgm:t>
    </dgm:pt>
    <dgm:pt modelId="{8D613888-D694-3748-8403-5CD978C0A467}" type="sibTrans" cxnId="{4F2110B6-4FDA-5C4C-942B-DAD7E0B33D55}">
      <dgm:prSet/>
      <dgm:spPr/>
      <dgm:t>
        <a:bodyPr/>
        <a:lstStyle/>
        <a:p>
          <a:endParaRPr lang="en-US"/>
        </a:p>
      </dgm:t>
    </dgm:pt>
    <dgm:pt modelId="{3713B144-DF6B-1243-BF0B-3E457988A643}">
      <dgm:prSet phldrT="[Text]" custT="1"/>
      <dgm:spPr>
        <a:solidFill>
          <a:srgbClr val="C00000"/>
        </a:solidFill>
      </dgm:spPr>
      <dgm:t>
        <a:bodyPr anchor="ctr"/>
        <a:lstStyle/>
        <a:p>
          <a:pPr algn="l">
            <a:lnSpc>
              <a:spcPct val="150000"/>
            </a:lnSpc>
            <a:spcAft>
              <a:spcPts val="0"/>
            </a:spcAft>
          </a:pPr>
          <a:r>
            <a:rPr lang="vi-VN" sz="2800" dirty="0">
              <a:latin typeface="Arial" pitchFamily="34" charset="0"/>
              <a:ea typeface="Calibri" pitchFamily="34" charset="0"/>
              <a:cs typeface="Arial" pitchFamily="34" charset="0"/>
            </a:rPr>
            <a:t>3</a:t>
          </a:r>
          <a:r>
            <a:rPr lang="en-US" sz="2800" dirty="0">
              <a:latin typeface="Arial" pitchFamily="34" charset="0"/>
              <a:ea typeface="Calibri" pitchFamily="34" charset="0"/>
              <a:cs typeface="Arial" pitchFamily="34" charset="0"/>
            </a:rPr>
            <a:t>. </a:t>
          </a:r>
          <a:r>
            <a:rPr lang="en-US" sz="2800" dirty="0" err="1">
              <a:latin typeface="Arial" pitchFamily="34" charset="0"/>
              <a:ea typeface="Calibri" pitchFamily="34" charset="0"/>
              <a:cs typeface="Arial" pitchFamily="34" charset="0"/>
            </a:rPr>
            <a:t>Cường</a:t>
          </a:r>
          <a:r>
            <a:rPr lang="en-US" sz="2800" dirty="0"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US" sz="2800" dirty="0" err="1">
              <a:latin typeface="Arial" pitchFamily="34" charset="0"/>
              <a:ea typeface="Calibri" pitchFamily="34" charset="0"/>
              <a:cs typeface="Arial" pitchFamily="34" charset="0"/>
            </a:rPr>
            <a:t>độ</a:t>
          </a:r>
          <a:r>
            <a:rPr lang="en-US" sz="2800" dirty="0">
              <a:latin typeface="Arial" pitchFamily="34" charset="0"/>
              <a:ea typeface="Calibri" pitchFamily="34" charset="0"/>
              <a:cs typeface="Arial" pitchFamily="34" charset="0"/>
            </a:rPr>
            <a:t>: </a:t>
          </a:r>
          <a:r>
            <a:rPr lang="en-US" sz="2800" dirty="0" err="1">
              <a:latin typeface="Arial" pitchFamily="34" charset="0"/>
              <a:ea typeface="Calibri" pitchFamily="34" charset="0"/>
              <a:cs typeface="Arial" pitchFamily="34" charset="0"/>
            </a:rPr>
            <a:t>Độ</a:t>
          </a:r>
          <a:r>
            <a:rPr lang="en-US" sz="2800" dirty="0"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US" sz="2800" dirty="0" err="1">
              <a:latin typeface="Arial" pitchFamily="34" charset="0"/>
              <a:ea typeface="Calibri" pitchFamily="34" charset="0"/>
              <a:cs typeface="Arial" pitchFamily="34" charset="0"/>
            </a:rPr>
            <a:t>mạnh</a:t>
          </a:r>
          <a:r>
            <a:rPr lang="en-US" sz="2800" dirty="0">
              <a:latin typeface="Arial" pitchFamily="34" charset="0"/>
              <a:ea typeface="Calibri" pitchFamily="34" charset="0"/>
              <a:cs typeface="Arial" pitchFamily="34" charset="0"/>
            </a:rPr>
            <a:t> hay </a:t>
          </a:r>
          <a:r>
            <a:rPr lang="en-US" sz="2800" dirty="0" err="1">
              <a:latin typeface="Arial" pitchFamily="34" charset="0"/>
              <a:ea typeface="Calibri" pitchFamily="34" charset="0"/>
              <a:cs typeface="Arial" pitchFamily="34" charset="0"/>
            </a:rPr>
            <a:t>nhẹ</a:t>
          </a:r>
          <a:r>
            <a:rPr lang="en-US" sz="2800" dirty="0">
              <a:latin typeface="Arial" pitchFamily="34" charset="0"/>
              <a:ea typeface="Calibri" pitchFamily="34" charset="0"/>
              <a:cs typeface="Arial" pitchFamily="34" charset="0"/>
            </a:rPr>
            <a:t>, to hay </a:t>
          </a:r>
          <a:r>
            <a:rPr lang="en-US" sz="2800" dirty="0" err="1">
              <a:latin typeface="Arial" pitchFamily="34" charset="0"/>
              <a:ea typeface="Calibri" pitchFamily="34" charset="0"/>
              <a:cs typeface="Arial" pitchFamily="34" charset="0"/>
            </a:rPr>
            <a:t>nhỏ</a:t>
          </a:r>
          <a:r>
            <a:rPr lang="en-US" sz="2800" dirty="0"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US" sz="2800" dirty="0" err="1">
              <a:latin typeface="Arial" pitchFamily="34" charset="0"/>
              <a:ea typeface="Calibri" pitchFamily="34" charset="0"/>
              <a:cs typeface="Arial" pitchFamily="34" charset="0"/>
            </a:rPr>
            <a:t>của</a:t>
          </a:r>
          <a:r>
            <a:rPr lang="en-US" sz="2800" dirty="0"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US" sz="2800" dirty="0" err="1">
              <a:latin typeface="Arial" pitchFamily="34" charset="0"/>
              <a:ea typeface="Calibri" pitchFamily="34" charset="0"/>
              <a:cs typeface="Arial" pitchFamily="34" charset="0"/>
            </a:rPr>
            <a:t>âm</a:t>
          </a:r>
          <a:r>
            <a:rPr lang="en-US" sz="2800" dirty="0"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US" sz="2800" dirty="0" err="1">
              <a:latin typeface="Arial" pitchFamily="34" charset="0"/>
              <a:ea typeface="Calibri" pitchFamily="34" charset="0"/>
              <a:cs typeface="Arial" pitchFamily="34" charset="0"/>
            </a:rPr>
            <a:t>thanh</a:t>
          </a:r>
          <a:endParaRPr lang="en-US" sz="2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816AA8-9B3D-1A47-871A-3DF174B17ADD}" type="parTrans" cxnId="{03B824AA-EE1F-B146-84F3-C98C12BF1BF9}">
      <dgm:prSet/>
      <dgm:spPr/>
      <dgm:t>
        <a:bodyPr/>
        <a:lstStyle/>
        <a:p>
          <a:endParaRPr lang="en-US"/>
        </a:p>
      </dgm:t>
    </dgm:pt>
    <dgm:pt modelId="{341BE3B2-1B85-2946-87FD-B94E63C4049C}" type="sibTrans" cxnId="{03B824AA-EE1F-B146-84F3-C98C12BF1BF9}">
      <dgm:prSet/>
      <dgm:spPr/>
      <dgm:t>
        <a:bodyPr/>
        <a:lstStyle/>
        <a:p>
          <a:endParaRPr lang="en-US"/>
        </a:p>
      </dgm:t>
    </dgm:pt>
    <dgm:pt modelId="{77322338-A9CA-CD4A-AF98-64767E7E241C}">
      <dgm:prSet custT="1"/>
      <dgm:spPr>
        <a:solidFill>
          <a:schemeClr val="accent1">
            <a:lumMod val="75000"/>
          </a:schemeClr>
        </a:solidFill>
      </dgm:spPr>
      <dgm:t>
        <a:bodyPr anchor="ctr"/>
        <a:lstStyle/>
        <a:p>
          <a:pPr algn="l">
            <a:lnSpc>
              <a:spcPct val="150000"/>
            </a:lnSpc>
            <a:spcAft>
              <a:spcPts val="0"/>
            </a:spcAft>
          </a:pP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Âm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Màu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âm</a:t>
          </a:r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thanh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83F1C0-B02A-8644-BDEB-3043BD3A497F}" type="parTrans" cxnId="{4608EFFF-B126-DA4A-A86C-63A563C5ABB8}">
      <dgm:prSet/>
      <dgm:spPr/>
      <dgm:t>
        <a:bodyPr/>
        <a:lstStyle/>
        <a:p>
          <a:endParaRPr lang="en-US"/>
        </a:p>
      </dgm:t>
    </dgm:pt>
    <dgm:pt modelId="{06275E97-DB07-494C-A1B4-EE293E936F5A}" type="sibTrans" cxnId="{4608EFFF-B126-DA4A-A86C-63A563C5ABB8}">
      <dgm:prSet/>
      <dgm:spPr/>
      <dgm:t>
        <a:bodyPr/>
        <a:lstStyle/>
        <a:p>
          <a:endParaRPr lang="en-US"/>
        </a:p>
      </dgm:t>
    </dgm:pt>
    <dgm:pt modelId="{24DB1353-2790-6641-9DFE-B182CFE0DF3A}" type="pres">
      <dgm:prSet presAssocID="{DE3A1362-CE47-A543-9D3D-5DAFC277713E}" presName="Name0" presStyleCnt="0">
        <dgm:presLayoutVars>
          <dgm:dir/>
          <dgm:resizeHandles val="exact"/>
        </dgm:presLayoutVars>
      </dgm:prSet>
      <dgm:spPr/>
    </dgm:pt>
    <dgm:pt modelId="{7D6EA222-0231-D14E-9A6E-A7664EAC9029}" type="pres">
      <dgm:prSet presAssocID="{5AFC3EEC-7E69-FE4E-99AB-50EA1F4CA87A}" presName="node" presStyleLbl="node1" presStyleIdx="0" presStyleCnt="4" custScaleX="101495" custLinFactX="904" custLinFactNeighborX="100000" custLinFactNeighborY="-1145">
        <dgm:presLayoutVars>
          <dgm:bulletEnabled val="1"/>
        </dgm:presLayoutVars>
      </dgm:prSet>
      <dgm:spPr/>
    </dgm:pt>
    <dgm:pt modelId="{8D033C1A-1877-5C4E-B21A-4A72FF2C1C0D}" type="pres">
      <dgm:prSet presAssocID="{94FE1487-A2F2-4E4F-ACFB-81E9BC1E9348}" presName="sibTrans" presStyleCnt="0"/>
      <dgm:spPr/>
    </dgm:pt>
    <dgm:pt modelId="{C8B5AFDB-724C-5244-8A40-4064B28ADD81}" type="pres">
      <dgm:prSet presAssocID="{4CBA1611-32DD-BC4E-9071-02B62D4748BF}" presName="node" presStyleLbl="node1" presStyleIdx="1" presStyleCnt="4" custAng="0" custScaleX="98393" custLinFactNeighborX="77576" custLinFactNeighborY="-912">
        <dgm:presLayoutVars>
          <dgm:bulletEnabled val="1"/>
        </dgm:presLayoutVars>
      </dgm:prSet>
      <dgm:spPr/>
    </dgm:pt>
    <dgm:pt modelId="{F18C2432-19C0-524B-90B1-CC2265826E18}" type="pres">
      <dgm:prSet presAssocID="{8D613888-D694-3748-8403-5CD978C0A467}" presName="sibTrans" presStyleCnt="0"/>
      <dgm:spPr/>
    </dgm:pt>
    <dgm:pt modelId="{4966AA2A-EA5C-3D4F-9302-F692B311DBA7}" type="pres">
      <dgm:prSet presAssocID="{3713B144-DF6B-1243-BF0B-3E457988A643}" presName="node" presStyleLbl="node1" presStyleIdx="2" presStyleCnt="4" custScaleX="103501">
        <dgm:presLayoutVars>
          <dgm:bulletEnabled val="1"/>
        </dgm:presLayoutVars>
      </dgm:prSet>
      <dgm:spPr/>
    </dgm:pt>
    <dgm:pt modelId="{BD48EC50-7547-0B4F-887E-901F35859D86}" type="pres">
      <dgm:prSet presAssocID="{341BE3B2-1B85-2946-87FD-B94E63C4049C}" presName="sibTrans" presStyleCnt="0"/>
      <dgm:spPr/>
    </dgm:pt>
    <dgm:pt modelId="{C3574D63-C002-3848-8528-4CD6956EE963}" type="pres">
      <dgm:prSet presAssocID="{77322338-A9CA-CD4A-AF98-64767E7E241C}" presName="node" presStyleLbl="node1" presStyleIdx="3" presStyleCnt="4" custScaleX="97084" custScaleY="100000" custLinFactNeighborX="13426" custLinFactNeighborY="1179">
        <dgm:presLayoutVars>
          <dgm:bulletEnabled val="1"/>
        </dgm:presLayoutVars>
      </dgm:prSet>
      <dgm:spPr/>
    </dgm:pt>
  </dgm:ptLst>
  <dgm:cxnLst>
    <dgm:cxn modelId="{D6FDC40D-87CA-DD49-9240-E9F9E2C4F7B2}" type="presOf" srcId="{77322338-A9CA-CD4A-AF98-64767E7E241C}" destId="{C3574D63-C002-3848-8528-4CD6956EE963}" srcOrd="0" destOrd="0" presId="urn:microsoft.com/office/officeart/2005/8/layout/hList6"/>
    <dgm:cxn modelId="{88440B14-98C4-ED48-AA86-A5D07067E2B4}" type="presOf" srcId="{3713B144-DF6B-1243-BF0B-3E457988A643}" destId="{4966AA2A-EA5C-3D4F-9302-F692B311DBA7}" srcOrd="0" destOrd="0" presId="urn:microsoft.com/office/officeart/2005/8/layout/hList6"/>
    <dgm:cxn modelId="{844D2561-F1AB-9F41-97C1-FB41122B31B7}" type="presOf" srcId="{DE3A1362-CE47-A543-9D3D-5DAFC277713E}" destId="{24DB1353-2790-6641-9DFE-B182CFE0DF3A}" srcOrd="0" destOrd="0" presId="urn:microsoft.com/office/officeart/2005/8/layout/hList6"/>
    <dgm:cxn modelId="{15B0FD54-7601-5B49-895D-A28057D03124}" type="presOf" srcId="{5AFC3EEC-7E69-FE4E-99AB-50EA1F4CA87A}" destId="{7D6EA222-0231-D14E-9A6E-A7664EAC9029}" srcOrd="0" destOrd="0" presId="urn:microsoft.com/office/officeart/2005/8/layout/hList6"/>
    <dgm:cxn modelId="{9DEC2979-8DC3-1B41-8300-A5B7DD93A7F8}" type="presOf" srcId="{4CBA1611-32DD-BC4E-9071-02B62D4748BF}" destId="{C8B5AFDB-724C-5244-8A40-4064B28ADD81}" srcOrd="0" destOrd="0" presId="urn:microsoft.com/office/officeart/2005/8/layout/hList6"/>
    <dgm:cxn modelId="{03B824AA-EE1F-B146-84F3-C98C12BF1BF9}" srcId="{DE3A1362-CE47-A543-9D3D-5DAFC277713E}" destId="{3713B144-DF6B-1243-BF0B-3E457988A643}" srcOrd="2" destOrd="0" parTransId="{58816AA8-9B3D-1A47-871A-3DF174B17ADD}" sibTransId="{341BE3B2-1B85-2946-87FD-B94E63C4049C}"/>
    <dgm:cxn modelId="{4F2110B6-4FDA-5C4C-942B-DAD7E0B33D55}" srcId="{DE3A1362-CE47-A543-9D3D-5DAFC277713E}" destId="{4CBA1611-32DD-BC4E-9071-02B62D4748BF}" srcOrd="1" destOrd="0" parTransId="{B49207AF-6AE1-AC49-BE20-343D98D63FD1}" sibTransId="{8D613888-D694-3748-8403-5CD978C0A467}"/>
    <dgm:cxn modelId="{30B93CF5-8BC0-2144-B65A-7D2B53BB7FD3}" srcId="{DE3A1362-CE47-A543-9D3D-5DAFC277713E}" destId="{5AFC3EEC-7E69-FE4E-99AB-50EA1F4CA87A}" srcOrd="0" destOrd="0" parTransId="{673875AE-29AF-DB40-9226-B830716CD2C3}" sibTransId="{94FE1487-A2F2-4E4F-ACFB-81E9BC1E9348}"/>
    <dgm:cxn modelId="{4608EFFF-B126-DA4A-A86C-63A563C5ABB8}" srcId="{DE3A1362-CE47-A543-9D3D-5DAFC277713E}" destId="{77322338-A9CA-CD4A-AF98-64767E7E241C}" srcOrd="3" destOrd="0" parTransId="{DB83F1C0-B02A-8644-BDEB-3043BD3A497F}" sibTransId="{06275E97-DB07-494C-A1B4-EE293E936F5A}"/>
    <dgm:cxn modelId="{DF583383-5DE9-BE49-BF28-22D8CCFB9B32}" type="presParOf" srcId="{24DB1353-2790-6641-9DFE-B182CFE0DF3A}" destId="{7D6EA222-0231-D14E-9A6E-A7664EAC9029}" srcOrd="0" destOrd="0" presId="urn:microsoft.com/office/officeart/2005/8/layout/hList6"/>
    <dgm:cxn modelId="{95861DD4-07C9-D04D-AD20-72F08042EB42}" type="presParOf" srcId="{24DB1353-2790-6641-9DFE-B182CFE0DF3A}" destId="{8D033C1A-1877-5C4E-B21A-4A72FF2C1C0D}" srcOrd="1" destOrd="0" presId="urn:microsoft.com/office/officeart/2005/8/layout/hList6"/>
    <dgm:cxn modelId="{B2968A19-9656-2543-AD37-1D25EECA83D7}" type="presParOf" srcId="{24DB1353-2790-6641-9DFE-B182CFE0DF3A}" destId="{C8B5AFDB-724C-5244-8A40-4064B28ADD81}" srcOrd="2" destOrd="0" presId="urn:microsoft.com/office/officeart/2005/8/layout/hList6"/>
    <dgm:cxn modelId="{9DE94698-FD94-5040-8A64-9FDF8D9068C7}" type="presParOf" srcId="{24DB1353-2790-6641-9DFE-B182CFE0DF3A}" destId="{F18C2432-19C0-524B-90B1-CC2265826E18}" srcOrd="3" destOrd="0" presId="urn:microsoft.com/office/officeart/2005/8/layout/hList6"/>
    <dgm:cxn modelId="{2E0FD5EF-785F-2043-B043-EEE40019ED06}" type="presParOf" srcId="{24DB1353-2790-6641-9DFE-B182CFE0DF3A}" destId="{4966AA2A-EA5C-3D4F-9302-F692B311DBA7}" srcOrd="4" destOrd="0" presId="urn:microsoft.com/office/officeart/2005/8/layout/hList6"/>
    <dgm:cxn modelId="{1CBC2D16-F9D1-6246-B12A-7EC7A254A19B}" type="presParOf" srcId="{24DB1353-2790-6641-9DFE-B182CFE0DF3A}" destId="{BD48EC50-7547-0B4F-887E-901F35859D86}" srcOrd="5" destOrd="0" presId="urn:microsoft.com/office/officeart/2005/8/layout/hList6"/>
    <dgm:cxn modelId="{02A15965-31D6-9B4D-ADF7-893E48FB8AE2}" type="presParOf" srcId="{24DB1353-2790-6641-9DFE-B182CFE0DF3A}" destId="{C3574D63-C002-3848-8528-4CD6956EE96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EA222-0231-D14E-9A6E-A7664EAC9029}">
      <dsp:nvSpPr>
        <dsp:cNvPr id="0" name=""/>
        <dsp:cNvSpPr/>
      </dsp:nvSpPr>
      <dsp:spPr>
        <a:xfrm rot="16200000">
          <a:off x="-429029" y="1000700"/>
          <a:ext cx="4987636" cy="2986234"/>
        </a:xfrm>
        <a:prstGeom prst="flowChartManualOperati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2800" b="0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1.</a:t>
          </a:r>
          <a:r>
            <a:rPr kumimoji="0" lang="en-US" sz="2800" b="0" i="0" u="none" strike="noStrike" kern="1200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Cao </a:t>
          </a:r>
          <a:r>
            <a:rPr kumimoji="0" lang="en-US" sz="2800" b="0" i="0" u="none" strike="noStrike" kern="1200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độ</a:t>
          </a:r>
          <a:r>
            <a:rPr kumimoji="0" lang="en-US" sz="2800" b="0" i="0" u="none" strike="noStrike" kern="1200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: </a:t>
          </a:r>
          <a:r>
            <a:rPr kumimoji="0" lang="en-US" sz="2800" b="0" i="0" u="none" strike="noStrike" kern="1200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là</a:t>
          </a:r>
          <a:r>
            <a:rPr kumimoji="0" lang="en-US" sz="2800" b="0" i="0" u="none" strike="noStrike" kern="1200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kern="1200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độ</a:t>
          </a:r>
          <a:r>
            <a:rPr kumimoji="0" lang="en-US" sz="2800" b="0" i="0" u="none" strike="noStrike" kern="1200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kern="1200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cao</a:t>
          </a:r>
          <a:r>
            <a:rPr kumimoji="0" lang="en-US" sz="2800" b="0" i="0" u="none" strike="noStrike" kern="1200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hay </a:t>
          </a:r>
          <a:r>
            <a:rPr kumimoji="0" lang="en-US" sz="2800" b="0" i="0" u="none" strike="noStrike" kern="1200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thấp</a:t>
          </a:r>
          <a:r>
            <a:rPr kumimoji="0" lang="en-US" sz="2800" b="0" i="0" u="none" strike="noStrike" kern="1200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kern="1200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của</a:t>
          </a:r>
          <a:r>
            <a:rPr kumimoji="0" lang="en-US" sz="2800" b="0" i="0" u="none" strike="noStrike" kern="1200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kern="1200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âm</a:t>
          </a:r>
          <a:r>
            <a:rPr kumimoji="0" lang="en-US" sz="2800" b="0" i="0" u="none" strike="noStrike" kern="1200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kern="1200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thanh</a:t>
          </a:r>
          <a:endParaRPr lang="en-US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571672" y="997526"/>
        <a:ext cx="2986234" cy="2992582"/>
      </dsp:txXfrm>
    </dsp:sp>
    <dsp:sp modelId="{C8B5AFDB-724C-5244-8A40-4064B28ADD81}">
      <dsp:nvSpPr>
        <dsp:cNvPr id="0" name=""/>
        <dsp:cNvSpPr/>
      </dsp:nvSpPr>
      <dsp:spPr>
        <a:xfrm rot="16200000">
          <a:off x="2660915" y="835813"/>
          <a:ext cx="4987636" cy="3316008"/>
        </a:xfrm>
        <a:prstGeom prst="flowChartManualOperati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2.</a:t>
          </a:r>
          <a:r>
            <a:rPr lang="vi-VN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kern="12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Trường</a:t>
          </a:r>
          <a:r>
            <a:rPr lang="en-CA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kern="12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độ</a:t>
          </a:r>
          <a:r>
            <a:rPr lang="en-CA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: </a:t>
          </a:r>
          <a:r>
            <a:rPr lang="en-CA" sz="2800" kern="12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Độ</a:t>
          </a:r>
          <a:r>
            <a:rPr lang="en-CA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kern="12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dài</a:t>
          </a:r>
          <a:r>
            <a:rPr lang="en-CA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hay </a:t>
          </a:r>
          <a:r>
            <a:rPr lang="en-CA" sz="2800" kern="12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ngắn</a:t>
          </a:r>
          <a:r>
            <a:rPr lang="en-CA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kern="12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của</a:t>
          </a:r>
          <a:r>
            <a:rPr lang="en-CA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kern="12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âm</a:t>
          </a:r>
          <a:r>
            <a:rPr lang="en-CA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kern="12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thanh</a:t>
          </a:r>
          <a:endParaRPr lang="en-US" sz="2800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 rot="5400000">
        <a:off x="3496729" y="997526"/>
        <a:ext cx="3316008" cy="2992582"/>
      </dsp:txXfrm>
    </dsp:sp>
    <dsp:sp modelId="{4966AA2A-EA5C-3D4F-9302-F692B311DBA7}">
      <dsp:nvSpPr>
        <dsp:cNvPr id="0" name=""/>
        <dsp:cNvSpPr/>
      </dsp:nvSpPr>
      <dsp:spPr>
        <a:xfrm rot="16200000">
          <a:off x="6637790" y="897633"/>
          <a:ext cx="3840479" cy="3192368"/>
        </a:xfrm>
        <a:prstGeom prst="flowChartManualOperati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vi-VN" sz="2800" kern="1200" dirty="0">
              <a:latin typeface="Arial" pitchFamily="34" charset="0"/>
              <a:ea typeface="Calibri" pitchFamily="34" charset="0"/>
              <a:cs typeface="Arial" pitchFamily="34" charset="0"/>
            </a:rPr>
            <a:t>3</a:t>
          </a:r>
          <a:r>
            <a:rPr lang="en-US" sz="2800" kern="1200" dirty="0">
              <a:latin typeface="Arial" pitchFamily="34" charset="0"/>
              <a:ea typeface="Calibri" pitchFamily="34" charset="0"/>
              <a:cs typeface="Arial" pitchFamily="34" charset="0"/>
            </a:rPr>
            <a:t>. ỨNG DỤNG VÀ SÁNG TẠO </a:t>
          </a:r>
          <a:r>
            <a:rPr lang="en-US" sz="2800" kern="1200" dirty="0" err="1">
              <a:latin typeface="Arial" pitchFamily="34" charset="0"/>
              <a:ea typeface="Calibri" pitchFamily="34" charset="0"/>
              <a:cs typeface="Arial" pitchFamily="34" charset="0"/>
            </a:rPr>
            <a:t>ÂM</a:t>
          </a:r>
          <a:r>
            <a:rPr lang="en-US" sz="2800" kern="1200" dirty="0">
              <a:latin typeface="Arial" pitchFamily="34" charset="0"/>
              <a:ea typeface="Calibri" pitchFamily="34" charset="0"/>
              <a:cs typeface="Arial" pitchFamily="34" charset="0"/>
            </a:rPr>
            <a:t> NHẠC</a:t>
          </a:r>
          <a:endParaRPr lang="en-US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6961846" y="1341673"/>
        <a:ext cx="3192368" cy="2304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EA222-0231-D14E-9A6E-A7664EAC9029}">
      <dsp:nvSpPr>
        <dsp:cNvPr id="0" name=""/>
        <dsp:cNvSpPr/>
      </dsp:nvSpPr>
      <dsp:spPr>
        <a:xfrm rot="16200000">
          <a:off x="-1095052" y="1287142"/>
          <a:ext cx="4871258" cy="2296973"/>
        </a:xfrm>
        <a:prstGeom prst="flowChartManualOperati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2800" b="0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1.</a:t>
          </a:r>
          <a:r>
            <a:rPr kumimoji="0" lang="en-US" sz="2800" b="0" i="0" u="none" strike="noStrike" kern="1200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Cao </a:t>
          </a:r>
          <a:r>
            <a:rPr kumimoji="0" lang="en-US" sz="2800" b="0" i="0" u="none" strike="noStrike" kern="1200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độ</a:t>
          </a:r>
          <a:r>
            <a:rPr kumimoji="0" lang="en-US" sz="2800" b="0" i="0" u="none" strike="noStrike" kern="1200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: </a:t>
          </a:r>
          <a:r>
            <a:rPr kumimoji="0" lang="en-US" sz="2800" b="0" i="0" u="none" strike="noStrike" kern="1200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là</a:t>
          </a:r>
          <a:r>
            <a:rPr kumimoji="0" lang="en-US" sz="2800" b="0" i="0" u="none" strike="noStrike" kern="1200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kern="1200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độ</a:t>
          </a:r>
          <a:r>
            <a:rPr kumimoji="0" lang="en-US" sz="2800" b="0" i="0" u="none" strike="noStrike" kern="1200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kern="1200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cao</a:t>
          </a:r>
          <a:r>
            <a:rPr kumimoji="0" lang="en-US" sz="2800" b="0" i="0" u="none" strike="noStrike" kern="1200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hay </a:t>
          </a:r>
          <a:r>
            <a:rPr kumimoji="0" lang="en-US" sz="2800" b="0" i="0" u="none" strike="noStrike" kern="1200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thấp</a:t>
          </a:r>
          <a:r>
            <a:rPr kumimoji="0" lang="en-US" sz="2800" b="0" i="0" u="none" strike="noStrike" kern="1200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kern="1200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của</a:t>
          </a:r>
          <a:r>
            <a:rPr kumimoji="0" lang="en-US" sz="2800" b="0" i="0" u="none" strike="noStrike" kern="1200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kern="1200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âm</a:t>
          </a:r>
          <a:r>
            <a:rPr kumimoji="0" lang="en-US" sz="2800" b="0" i="0" u="none" strike="noStrike" kern="1200" cap="none" normalizeH="0" dirty="0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2800" b="0" i="0" u="none" strike="noStrike" kern="1200" cap="none" normalizeH="0" dirty="0" err="1">
              <a:ln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thanh</a:t>
          </a:r>
          <a:endParaRPr lang="en-US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192090" y="974252"/>
        <a:ext cx="2296973" cy="2922754"/>
      </dsp:txXfrm>
    </dsp:sp>
    <dsp:sp modelId="{C8B5AFDB-724C-5244-8A40-4064B28ADD81}">
      <dsp:nvSpPr>
        <dsp:cNvPr id="0" name=""/>
        <dsp:cNvSpPr/>
      </dsp:nvSpPr>
      <dsp:spPr>
        <a:xfrm rot="16200000">
          <a:off x="1278035" y="1322243"/>
          <a:ext cx="4871258" cy="2226771"/>
        </a:xfrm>
        <a:prstGeom prst="flowChartManualOperati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2.</a:t>
          </a:r>
          <a:r>
            <a:rPr lang="vi-VN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kern="12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Trường</a:t>
          </a:r>
          <a:r>
            <a:rPr lang="en-CA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kern="12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độ</a:t>
          </a:r>
          <a:r>
            <a:rPr lang="en-CA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: </a:t>
          </a:r>
          <a:r>
            <a:rPr lang="en-CA" sz="2800" kern="12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Độ</a:t>
          </a:r>
          <a:r>
            <a:rPr lang="en-CA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kern="12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dài</a:t>
          </a:r>
          <a:r>
            <a:rPr lang="en-CA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hay </a:t>
          </a:r>
          <a:r>
            <a:rPr lang="en-CA" sz="2800" kern="12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ngắn</a:t>
          </a:r>
          <a:r>
            <a:rPr lang="en-CA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kern="12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của</a:t>
          </a:r>
          <a:r>
            <a:rPr lang="en-CA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kern="12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âm</a:t>
          </a:r>
          <a:r>
            <a:rPr lang="en-CA" sz="2800" kern="12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CA" sz="2800" kern="1200" dirty="0" err="1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thanh</a:t>
          </a:r>
          <a:endParaRPr lang="en-US" sz="2800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 rot="5400000">
        <a:off x="2600278" y="974252"/>
        <a:ext cx="2226771" cy="2922754"/>
      </dsp:txXfrm>
    </dsp:sp>
    <dsp:sp modelId="{4966AA2A-EA5C-3D4F-9302-F692B311DBA7}">
      <dsp:nvSpPr>
        <dsp:cNvPr id="0" name=""/>
        <dsp:cNvSpPr/>
      </dsp:nvSpPr>
      <dsp:spPr>
        <a:xfrm rot="16200000">
          <a:off x="3600668" y="1264442"/>
          <a:ext cx="4871258" cy="2342372"/>
        </a:xfrm>
        <a:prstGeom prst="flowChartManualOperati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l" defTabSz="12446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vi-VN" sz="2800" kern="1200" dirty="0">
              <a:latin typeface="Arial" pitchFamily="34" charset="0"/>
              <a:ea typeface="Calibri" pitchFamily="34" charset="0"/>
              <a:cs typeface="Arial" pitchFamily="34" charset="0"/>
            </a:rPr>
            <a:t>3</a:t>
          </a:r>
          <a:r>
            <a:rPr lang="en-US" sz="2800" kern="1200" dirty="0">
              <a:latin typeface="Arial" pitchFamily="34" charset="0"/>
              <a:ea typeface="Calibri" pitchFamily="34" charset="0"/>
              <a:cs typeface="Arial" pitchFamily="34" charset="0"/>
            </a:rPr>
            <a:t>. </a:t>
          </a:r>
          <a:r>
            <a:rPr lang="en-US" sz="2800" kern="1200" dirty="0" err="1">
              <a:latin typeface="Arial" pitchFamily="34" charset="0"/>
              <a:ea typeface="Calibri" pitchFamily="34" charset="0"/>
              <a:cs typeface="Arial" pitchFamily="34" charset="0"/>
            </a:rPr>
            <a:t>Cường</a:t>
          </a:r>
          <a:r>
            <a:rPr lang="en-US" sz="2800" kern="1200" dirty="0"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US" sz="2800" kern="1200" dirty="0" err="1">
              <a:latin typeface="Arial" pitchFamily="34" charset="0"/>
              <a:ea typeface="Calibri" pitchFamily="34" charset="0"/>
              <a:cs typeface="Arial" pitchFamily="34" charset="0"/>
            </a:rPr>
            <a:t>độ</a:t>
          </a:r>
          <a:r>
            <a:rPr lang="en-US" sz="2800" kern="1200" dirty="0">
              <a:latin typeface="Arial" pitchFamily="34" charset="0"/>
              <a:ea typeface="Calibri" pitchFamily="34" charset="0"/>
              <a:cs typeface="Arial" pitchFamily="34" charset="0"/>
            </a:rPr>
            <a:t>: </a:t>
          </a:r>
          <a:r>
            <a:rPr lang="en-US" sz="2800" kern="1200" dirty="0" err="1">
              <a:latin typeface="Arial" pitchFamily="34" charset="0"/>
              <a:ea typeface="Calibri" pitchFamily="34" charset="0"/>
              <a:cs typeface="Arial" pitchFamily="34" charset="0"/>
            </a:rPr>
            <a:t>Độ</a:t>
          </a:r>
          <a:r>
            <a:rPr lang="en-US" sz="2800" kern="1200" dirty="0"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US" sz="2800" kern="1200" dirty="0" err="1">
              <a:latin typeface="Arial" pitchFamily="34" charset="0"/>
              <a:ea typeface="Calibri" pitchFamily="34" charset="0"/>
              <a:cs typeface="Arial" pitchFamily="34" charset="0"/>
            </a:rPr>
            <a:t>mạnh</a:t>
          </a:r>
          <a:r>
            <a:rPr lang="en-US" sz="2800" kern="1200" dirty="0">
              <a:latin typeface="Arial" pitchFamily="34" charset="0"/>
              <a:ea typeface="Calibri" pitchFamily="34" charset="0"/>
              <a:cs typeface="Arial" pitchFamily="34" charset="0"/>
            </a:rPr>
            <a:t> hay </a:t>
          </a:r>
          <a:r>
            <a:rPr lang="en-US" sz="2800" kern="1200" dirty="0" err="1">
              <a:latin typeface="Arial" pitchFamily="34" charset="0"/>
              <a:ea typeface="Calibri" pitchFamily="34" charset="0"/>
              <a:cs typeface="Arial" pitchFamily="34" charset="0"/>
            </a:rPr>
            <a:t>nhẹ</a:t>
          </a:r>
          <a:r>
            <a:rPr lang="en-US" sz="2800" kern="1200" dirty="0">
              <a:latin typeface="Arial" pitchFamily="34" charset="0"/>
              <a:ea typeface="Calibri" pitchFamily="34" charset="0"/>
              <a:cs typeface="Arial" pitchFamily="34" charset="0"/>
            </a:rPr>
            <a:t>, to hay </a:t>
          </a:r>
          <a:r>
            <a:rPr lang="en-US" sz="2800" kern="1200" dirty="0" err="1">
              <a:latin typeface="Arial" pitchFamily="34" charset="0"/>
              <a:ea typeface="Calibri" pitchFamily="34" charset="0"/>
              <a:cs typeface="Arial" pitchFamily="34" charset="0"/>
            </a:rPr>
            <a:t>nhỏ</a:t>
          </a:r>
          <a:r>
            <a:rPr lang="en-US" sz="2800" kern="1200" dirty="0"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US" sz="2800" kern="1200" dirty="0" err="1">
              <a:latin typeface="Arial" pitchFamily="34" charset="0"/>
              <a:ea typeface="Calibri" pitchFamily="34" charset="0"/>
              <a:cs typeface="Arial" pitchFamily="34" charset="0"/>
            </a:rPr>
            <a:t>của</a:t>
          </a:r>
          <a:r>
            <a:rPr lang="en-US" sz="2800" kern="1200" dirty="0"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US" sz="2800" kern="1200" dirty="0" err="1">
              <a:latin typeface="Arial" pitchFamily="34" charset="0"/>
              <a:ea typeface="Calibri" pitchFamily="34" charset="0"/>
              <a:cs typeface="Arial" pitchFamily="34" charset="0"/>
            </a:rPr>
            <a:t>âm</a:t>
          </a:r>
          <a:r>
            <a:rPr lang="en-US" sz="2800" kern="1200" dirty="0"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lang="en-US" sz="2800" kern="1200" dirty="0" err="1">
              <a:latin typeface="Arial" pitchFamily="34" charset="0"/>
              <a:ea typeface="Calibri" pitchFamily="34" charset="0"/>
              <a:cs typeface="Arial" pitchFamily="34" charset="0"/>
            </a:rPr>
            <a:t>thanh</a:t>
          </a:r>
          <a:endParaRPr lang="en-US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865111" y="974251"/>
        <a:ext cx="2342372" cy="2922754"/>
      </dsp:txXfrm>
    </dsp:sp>
    <dsp:sp modelId="{C3574D63-C002-3848-8528-4CD6956EE963}">
      <dsp:nvSpPr>
        <dsp:cNvPr id="0" name=""/>
        <dsp:cNvSpPr/>
      </dsp:nvSpPr>
      <dsp:spPr>
        <a:xfrm rot="16200000">
          <a:off x="6042059" y="1337055"/>
          <a:ext cx="4871258" cy="2197146"/>
        </a:xfrm>
        <a:prstGeom prst="flowChartManualOperati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Âm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Màu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âm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thanh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7379115" y="974251"/>
        <a:ext cx="2197146" cy="2922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F1F75-2D34-4381-A4D3-C51B82FB4ACB}" type="datetimeFigureOut">
              <a:rPr lang="vi-VN" smtClean="0"/>
              <a:t>29/09/2021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03E93-4F24-4991-9196-9FC86EC424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669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355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8871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845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6970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9199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4001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397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9836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865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5384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61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957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319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9265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923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412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8799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920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03E93-4F24-4991-9196-9FC86EC42479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77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B40-14AE-4811-A736-D6A0615121E2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4EE4-D6FB-4763-ADB3-B324CAFD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4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B40-14AE-4811-A736-D6A0615121E2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4EE4-D6FB-4763-ADB3-B324CAFD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0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B40-14AE-4811-A736-D6A0615121E2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4EE4-D6FB-4763-ADB3-B324CAFD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0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B40-14AE-4811-A736-D6A0615121E2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4EE4-D6FB-4763-ADB3-B324CAFD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2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B40-14AE-4811-A736-D6A0615121E2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4EE4-D6FB-4763-ADB3-B324CAFD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B40-14AE-4811-A736-D6A0615121E2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4EE4-D6FB-4763-ADB3-B324CAFD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B40-14AE-4811-A736-D6A0615121E2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4EE4-D6FB-4763-ADB3-B324CAFD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B40-14AE-4811-A736-D6A0615121E2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4EE4-D6FB-4763-ADB3-B324CAFD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B40-14AE-4811-A736-D6A0615121E2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4EE4-D6FB-4763-ADB3-B324CAFD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7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B40-14AE-4811-A736-D6A0615121E2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4EE4-D6FB-4763-ADB3-B324CAFD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4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B40-14AE-4811-A736-D6A0615121E2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4EE4-D6FB-4763-ADB3-B324CAFD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2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3FB40-14AE-4811-A736-D6A0615121E2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A4EE4-D6FB-4763-ADB3-B324CAFD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6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openxmlformats.org/officeDocument/2006/relationships/image" Target="../media/image9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jp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6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"/>
            <a:ext cx="1228753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0924"/>
            <a:ext cx="10515600" cy="175152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0" indent="0" algn="ctr">
              <a:buNone/>
            </a:pPr>
            <a:r>
              <a:rPr lang="en-CA" sz="5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</a:rPr>
              <a:t>MÔN ÂM NHẠC LỚP 6</a:t>
            </a:r>
          </a:p>
          <a:p>
            <a:pPr marL="0" indent="0" algn="ctr">
              <a:buNone/>
            </a:pPr>
            <a:endParaRPr lang="en-US" sz="40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08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/>
          <a:stretch/>
        </p:blipFill>
        <p:spPr>
          <a:xfrm>
            <a:off x="0" y="30480"/>
            <a:ext cx="12192000" cy="67768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62" y="593505"/>
            <a:ext cx="7620000" cy="17534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hiểu 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đọc nhạc số 1 </a:t>
            </a:r>
            <a:b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tên nốt nhạc trong bà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62" y="2382042"/>
            <a:ext cx="8402560" cy="32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/>
          <a:stretch/>
        </p:blipFill>
        <p:spPr>
          <a:xfrm>
            <a:off x="0" y="25789"/>
            <a:ext cx="12192000" cy="68064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942" y="441105"/>
            <a:ext cx="8835818" cy="2012535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0070C0"/>
                </a:solidFill>
              </a:rPr>
              <a:t>- </a:t>
            </a:r>
            <a:r>
              <a:rPr lang="en-CA" sz="3200" b="1" dirty="0" err="1">
                <a:solidFill>
                  <a:srgbClr val="0070C0"/>
                </a:solidFill>
              </a:rPr>
              <a:t>Bài</a:t>
            </a:r>
            <a:r>
              <a:rPr lang="en-CA" sz="3200" b="1" dirty="0">
                <a:solidFill>
                  <a:srgbClr val="0070C0"/>
                </a:solidFill>
              </a:rPr>
              <a:t> </a:t>
            </a:r>
            <a:r>
              <a:rPr lang="en-CA" sz="3200" b="1" i="1" dirty="0" err="1">
                <a:solidFill>
                  <a:srgbClr val="0070C0"/>
                </a:solidFill>
              </a:rPr>
              <a:t>Đọc</a:t>
            </a:r>
            <a:r>
              <a:rPr lang="en-CA" sz="3200" b="1" i="1" dirty="0">
                <a:solidFill>
                  <a:srgbClr val="0070C0"/>
                </a:solidFill>
              </a:rPr>
              <a:t> </a:t>
            </a:r>
            <a:r>
              <a:rPr lang="en-CA" sz="3200" b="1" i="1" dirty="0" err="1">
                <a:solidFill>
                  <a:srgbClr val="0070C0"/>
                </a:solidFill>
              </a:rPr>
              <a:t>nhạc</a:t>
            </a:r>
            <a:r>
              <a:rPr lang="en-CA" sz="3200" b="1" i="1" dirty="0">
                <a:solidFill>
                  <a:srgbClr val="0070C0"/>
                </a:solidFill>
              </a:rPr>
              <a:t> </a:t>
            </a:r>
            <a:r>
              <a:rPr lang="en-CA" sz="3200" b="1" i="1" dirty="0" err="1">
                <a:solidFill>
                  <a:srgbClr val="0070C0"/>
                </a:solidFill>
              </a:rPr>
              <a:t>số</a:t>
            </a:r>
            <a:r>
              <a:rPr lang="en-CA" sz="3200" b="1" i="1" dirty="0">
                <a:solidFill>
                  <a:srgbClr val="0070C0"/>
                </a:solidFill>
              </a:rPr>
              <a:t> 1</a:t>
            </a:r>
            <a:r>
              <a:rPr lang="en-CA" sz="3200" b="1" dirty="0">
                <a:solidFill>
                  <a:srgbClr val="0070C0"/>
                </a:solidFill>
              </a:rPr>
              <a:t> </a:t>
            </a:r>
            <a:r>
              <a:rPr lang="en-CA" sz="3200" b="1" dirty="0" err="1">
                <a:solidFill>
                  <a:srgbClr val="0070C0"/>
                </a:solidFill>
              </a:rPr>
              <a:t>được</a:t>
            </a:r>
            <a:r>
              <a:rPr lang="en-CA" sz="3200" b="1" dirty="0">
                <a:solidFill>
                  <a:srgbClr val="0070C0"/>
                </a:solidFill>
              </a:rPr>
              <a:t> </a:t>
            </a:r>
            <a:r>
              <a:rPr lang="en-CA" sz="3200" b="1" dirty="0" err="1">
                <a:solidFill>
                  <a:srgbClr val="0070C0"/>
                </a:solidFill>
              </a:rPr>
              <a:t>viết</a:t>
            </a:r>
            <a:r>
              <a:rPr lang="en-CA" sz="3200" b="1" dirty="0">
                <a:solidFill>
                  <a:srgbClr val="0070C0"/>
                </a:solidFill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</a:rPr>
              <a:t>nhịp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nào</a:t>
            </a:r>
            <a:r>
              <a:rPr lang="en-US" sz="3200" b="1" dirty="0">
                <a:solidFill>
                  <a:srgbClr val="0070C0"/>
                </a:solidFill>
              </a:rPr>
              <a:t>? 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- </a:t>
            </a:r>
            <a:r>
              <a:rPr lang="en-US" sz="3200" b="1" dirty="0" err="1">
                <a:solidFill>
                  <a:srgbClr val="0070C0"/>
                </a:solidFill>
              </a:rPr>
              <a:t>Các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cao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trường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nào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được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sử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dụng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trong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bài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 - So </a:t>
            </a:r>
            <a:r>
              <a:rPr lang="en-US" sz="3200" b="1" dirty="0" err="1">
                <a:solidFill>
                  <a:srgbClr val="0070C0"/>
                </a:solidFill>
              </a:rPr>
              <a:t>sánh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tiết</a:t>
            </a:r>
            <a:r>
              <a:rPr lang="en-US" sz="3200" b="1" dirty="0">
                <a:solidFill>
                  <a:srgbClr val="0070C0"/>
                </a:solidFill>
              </a:rPr>
              <a:t> 1 </a:t>
            </a:r>
            <a:r>
              <a:rPr lang="en-US" sz="3200" b="1" dirty="0" err="1">
                <a:solidFill>
                  <a:srgbClr val="0070C0"/>
                </a:solidFill>
              </a:rPr>
              <a:t>với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tiết</a:t>
            </a:r>
            <a:r>
              <a:rPr lang="en-US" sz="3200" b="1" dirty="0">
                <a:solidFill>
                  <a:srgbClr val="0070C0"/>
                </a:solidFill>
              </a:rPr>
              <a:t> 3, </a:t>
            </a:r>
            <a:r>
              <a:rPr lang="en-US" sz="3200" b="1" dirty="0" err="1">
                <a:solidFill>
                  <a:srgbClr val="0070C0"/>
                </a:solidFill>
              </a:rPr>
              <a:t>tiết</a:t>
            </a:r>
            <a:r>
              <a:rPr lang="en-US" sz="3200" b="1" dirty="0">
                <a:solidFill>
                  <a:srgbClr val="0070C0"/>
                </a:solidFill>
              </a:rPr>
              <a:t> 2 </a:t>
            </a:r>
            <a:r>
              <a:rPr lang="en-US" sz="3200" b="1" dirty="0" err="1">
                <a:solidFill>
                  <a:srgbClr val="0070C0"/>
                </a:solidFill>
              </a:rPr>
              <a:t>với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tiết</a:t>
            </a:r>
            <a:r>
              <a:rPr lang="en-US" sz="3200" b="1" dirty="0">
                <a:solidFill>
                  <a:srgbClr val="0070C0"/>
                </a:solidFill>
              </a:rPr>
              <a:t> 4 </a:t>
            </a:r>
            <a:r>
              <a:rPr lang="en-US" sz="3200" b="1" dirty="0" err="1">
                <a:solidFill>
                  <a:srgbClr val="0070C0"/>
                </a:solidFill>
              </a:rPr>
              <a:t>của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bài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43" y="2453641"/>
            <a:ext cx="8135264" cy="401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-261044"/>
            <a:ext cx="12192000" cy="7025640"/>
          </a:xfrm>
        </p:spPr>
      </p:pic>
      <p:sp>
        <p:nvSpPr>
          <p:cNvPr id="4" name="Block Arc 3">
            <a:extLst>
              <a:ext uri="{FF2B5EF4-FFF2-40B4-BE49-F238E27FC236}">
                <a16:creationId xmlns:a16="http://schemas.microsoft.com/office/drawing/2014/main" id="{42FDA8A3-3DBA-46DD-80F0-02FFCEA3D874}"/>
              </a:ext>
            </a:extLst>
          </p:cNvPr>
          <p:cNvSpPr/>
          <p:nvPr/>
        </p:nvSpPr>
        <p:spPr>
          <a:xfrm>
            <a:off x="1771693" y="258366"/>
            <a:ext cx="5468847" cy="5468847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vi-V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7B68482-BB91-4A72-8143-7DED51A2060E}"/>
              </a:ext>
            </a:extLst>
          </p:cNvPr>
          <p:cNvSpPr/>
          <p:nvPr/>
        </p:nvSpPr>
        <p:spPr>
          <a:xfrm>
            <a:off x="419741" y="3660159"/>
            <a:ext cx="5468847" cy="1367985"/>
          </a:xfrm>
          <a:custGeom>
            <a:avLst/>
            <a:gdLst>
              <a:gd name="connsiteX0" fmla="*/ 0 w 5003843"/>
              <a:gd name="connsiteY0" fmla="*/ 0 h 812209"/>
              <a:gd name="connsiteX1" fmla="*/ 5003843 w 5003843"/>
              <a:gd name="connsiteY1" fmla="*/ 0 h 812209"/>
              <a:gd name="connsiteX2" fmla="*/ 5003843 w 5003843"/>
              <a:gd name="connsiteY2" fmla="*/ 812209 h 812209"/>
              <a:gd name="connsiteX3" fmla="*/ 0 w 5003843"/>
              <a:gd name="connsiteY3" fmla="*/ 812209 h 812209"/>
              <a:gd name="connsiteX4" fmla="*/ 0 w 5003843"/>
              <a:gd name="connsiteY4" fmla="*/ 0 h 81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843" h="812209">
                <a:moveTo>
                  <a:pt x="0" y="0"/>
                </a:moveTo>
                <a:lnTo>
                  <a:pt x="5003843" y="0"/>
                </a:lnTo>
                <a:lnTo>
                  <a:pt x="5003843" y="812209"/>
                </a:lnTo>
                <a:lnTo>
                  <a:pt x="0" y="812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691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CA" sz="2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sz="2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CA" sz="2800" b="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CA" sz="2800" b="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CA" sz="2800" b="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CA" sz="2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sz="2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CA" sz="2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CA" sz="2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CA" sz="2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CA" sz="2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2/4, </a:t>
            </a:r>
            <a:r>
              <a:rPr lang="en-US" sz="2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nhip</a:t>
            </a:r>
            <a:r>
              <a:rPr lang="en-US" sz="2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Moderato</a:t>
            </a:r>
            <a:r>
              <a:rPr lang="en-US" sz="2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B0A570-96E8-442D-935C-EBD4A83ED3D8}"/>
              </a:ext>
            </a:extLst>
          </p:cNvPr>
          <p:cNvSpPr/>
          <p:nvPr/>
        </p:nvSpPr>
        <p:spPr>
          <a:xfrm>
            <a:off x="9692739" y="4924447"/>
            <a:ext cx="396713" cy="103698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vi-V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C048C82-C753-4AB1-936F-537C447322CC}"/>
              </a:ext>
            </a:extLst>
          </p:cNvPr>
          <p:cNvSpPr/>
          <p:nvPr/>
        </p:nvSpPr>
        <p:spPr>
          <a:xfrm>
            <a:off x="6589811" y="3693727"/>
            <a:ext cx="5182448" cy="1313245"/>
          </a:xfrm>
          <a:custGeom>
            <a:avLst/>
            <a:gdLst>
              <a:gd name="connsiteX0" fmla="*/ 0 w 4982975"/>
              <a:gd name="connsiteY0" fmla="*/ 0 h 1313245"/>
              <a:gd name="connsiteX1" fmla="*/ 4982975 w 4982975"/>
              <a:gd name="connsiteY1" fmla="*/ 0 h 1313245"/>
              <a:gd name="connsiteX2" fmla="*/ 4982975 w 4982975"/>
              <a:gd name="connsiteY2" fmla="*/ 1313245 h 1313245"/>
              <a:gd name="connsiteX3" fmla="*/ 0 w 4982975"/>
              <a:gd name="connsiteY3" fmla="*/ 1313245 h 1313245"/>
              <a:gd name="connsiteX4" fmla="*/ 0 w 4982975"/>
              <a:gd name="connsiteY4" fmla="*/ 0 h 131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975" h="1313245">
                <a:moveTo>
                  <a:pt x="0" y="0"/>
                </a:moveTo>
                <a:lnTo>
                  <a:pt x="4982975" y="0"/>
                </a:lnTo>
                <a:lnTo>
                  <a:pt x="4982975" y="1313245"/>
                </a:lnTo>
                <a:lnTo>
                  <a:pt x="0" y="13132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691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: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mi,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sol, la; </a:t>
            </a:r>
            <a:r>
              <a:rPr lang="vi-VN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6FD2A4-386E-47BB-B0FF-3160550ADD41}"/>
              </a:ext>
            </a:extLst>
          </p:cNvPr>
          <p:cNvSpPr/>
          <p:nvPr/>
        </p:nvSpPr>
        <p:spPr>
          <a:xfrm>
            <a:off x="6714870" y="2521525"/>
            <a:ext cx="1015261" cy="1015261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vi-VN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CA064B6-8ECF-4F0F-8366-32A53FA59211}"/>
              </a:ext>
            </a:extLst>
          </p:cNvPr>
          <p:cNvSpPr/>
          <p:nvPr/>
        </p:nvSpPr>
        <p:spPr>
          <a:xfrm>
            <a:off x="3601698" y="5171306"/>
            <a:ext cx="5003843" cy="1424510"/>
          </a:xfrm>
          <a:custGeom>
            <a:avLst/>
            <a:gdLst>
              <a:gd name="connsiteX0" fmla="*/ 0 w 5003843"/>
              <a:gd name="connsiteY0" fmla="*/ 0 h 1084567"/>
              <a:gd name="connsiteX1" fmla="*/ 5003843 w 5003843"/>
              <a:gd name="connsiteY1" fmla="*/ 0 h 1084567"/>
              <a:gd name="connsiteX2" fmla="*/ 5003843 w 5003843"/>
              <a:gd name="connsiteY2" fmla="*/ 1084567 h 1084567"/>
              <a:gd name="connsiteX3" fmla="*/ 0 w 5003843"/>
              <a:gd name="connsiteY3" fmla="*/ 1084567 h 1084567"/>
              <a:gd name="connsiteX4" fmla="*/ 0 w 5003843"/>
              <a:gd name="connsiteY4" fmla="*/ 0 h 108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843" h="1084567">
                <a:moveTo>
                  <a:pt x="0" y="0"/>
                </a:moveTo>
                <a:lnTo>
                  <a:pt x="5003843" y="0"/>
                </a:lnTo>
                <a:lnTo>
                  <a:pt x="5003843" y="1084567"/>
                </a:lnTo>
                <a:lnTo>
                  <a:pt x="0" y="1084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691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có 4 tiết nhạc, t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</a:t>
            </a:r>
            <a:r>
              <a:rPr lang="vi-VN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D8393C-51F5-4113-ABF3-A2148163E354}"/>
              </a:ext>
            </a:extLst>
          </p:cNvPr>
          <p:cNvSpPr/>
          <p:nvPr/>
        </p:nvSpPr>
        <p:spPr>
          <a:xfrm>
            <a:off x="6419633" y="3739839"/>
            <a:ext cx="1015261" cy="1015261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93" y="-177207"/>
            <a:ext cx="8534340" cy="37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/>
          <a:stretch/>
        </p:blipFill>
        <p:spPr>
          <a:xfrm>
            <a:off x="0" y="0"/>
            <a:ext cx="12192000" cy="68332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240" y="1998875"/>
            <a:ext cx="9220200" cy="2256375"/>
          </a:xfrm>
        </p:spPr>
        <p:txBody>
          <a:bodyPr>
            <a:normAutofit/>
          </a:bodyPr>
          <a:lstStyle/>
          <a:p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2/4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3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190" y="289365"/>
            <a:ext cx="9331010" cy="214969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2/4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0"/>
          <a:stretch/>
        </p:blipFill>
        <p:spPr>
          <a:xfrm>
            <a:off x="2056937" y="2439060"/>
            <a:ext cx="9922535" cy="297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72" y="0"/>
            <a:ext cx="1253637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0" y="1066165"/>
            <a:ext cx="8412480" cy="1325563"/>
          </a:xfrm>
        </p:spPr>
        <p:txBody>
          <a:bodyPr>
            <a:normAutofit fontScale="90000"/>
          </a:bodyPr>
          <a:lstStyle/>
          <a:p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2: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i="1" dirty="0"/>
              <a:t>a. </a:t>
            </a:r>
            <a:r>
              <a:rPr lang="en-US" sz="3600" b="1" i="1" dirty="0" err="1"/>
              <a:t>Đọc</a:t>
            </a:r>
            <a:r>
              <a:rPr lang="en-US" sz="3600" b="1" i="1" dirty="0"/>
              <a:t> gam </a:t>
            </a:r>
            <a:r>
              <a:rPr lang="vi-VN" sz="3600" i="1" dirty="0"/>
              <a:t>Đô trưởng, cảm nhận các khoảng cách 1 cung và nửa cung</a:t>
            </a:r>
            <a:r>
              <a:rPr lang="vi-VN" sz="3600" b="1" i="1" dirty="0"/>
              <a:t>:</a:t>
            </a:r>
            <a:r>
              <a:rPr lang="en-US" sz="3600" b="1" i="1" dirty="0"/>
              <a:t> </a:t>
            </a:r>
            <a:br>
              <a:rPr lang="vi-VN" sz="3600" b="1" i="1" dirty="0"/>
            </a:br>
            <a:br>
              <a:rPr lang="vi-VN" b="1" i="1" dirty="0"/>
            </a:br>
            <a:br>
              <a:rPr lang="vi-VN" b="1" i="1" dirty="0"/>
            </a:br>
            <a:br>
              <a:rPr lang="vi-VN" b="1" i="1" dirty="0"/>
            </a:br>
            <a:br>
              <a:rPr lang="vi-VN" b="1" i="1" dirty="0"/>
            </a:br>
            <a:br>
              <a:rPr lang="vi-VN" b="1" i="1" dirty="0"/>
            </a:br>
            <a:br>
              <a:rPr lang="en-US" dirty="0"/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6794" y="3107964"/>
            <a:ext cx="8412480" cy="15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đoc gam đô trương 1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47147" y="5444705"/>
            <a:ext cx="620144" cy="6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405" y="604910"/>
            <a:ext cx="10744200" cy="1650610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b. </a:t>
            </a:r>
            <a:r>
              <a:rPr lang="en-CA" b="1" dirty="0" err="1">
                <a:solidFill>
                  <a:srgbClr val="0070C0"/>
                </a:solidFill>
              </a:rPr>
              <a:t>Đọc</a:t>
            </a:r>
            <a:r>
              <a:rPr lang="en-CA" b="1" dirty="0">
                <a:solidFill>
                  <a:srgbClr val="0070C0"/>
                </a:solidFill>
              </a:rPr>
              <a:t> </a:t>
            </a:r>
            <a:r>
              <a:rPr lang="en-CA" b="1" dirty="0" err="1">
                <a:solidFill>
                  <a:srgbClr val="0070C0"/>
                </a:solidFill>
              </a:rPr>
              <a:t>quãng</a:t>
            </a:r>
            <a:r>
              <a:rPr lang="en-CA" b="1" dirty="0">
                <a:solidFill>
                  <a:srgbClr val="0070C0"/>
                </a:solidFill>
              </a:rPr>
              <a:t> 2 </a:t>
            </a:r>
            <a:r>
              <a:rPr lang="en-CA" b="1" dirty="0" err="1">
                <a:solidFill>
                  <a:srgbClr val="0070C0"/>
                </a:solidFill>
              </a:rPr>
              <a:t>đi</a:t>
            </a:r>
            <a:r>
              <a:rPr lang="en-CA" b="1" dirty="0">
                <a:solidFill>
                  <a:srgbClr val="0070C0"/>
                </a:solidFill>
              </a:rPr>
              <a:t> </a:t>
            </a:r>
            <a:r>
              <a:rPr lang="en-CA" b="1" dirty="0" err="1">
                <a:solidFill>
                  <a:srgbClr val="0070C0"/>
                </a:solidFill>
              </a:rPr>
              <a:t>lên</a:t>
            </a:r>
            <a:r>
              <a:rPr lang="en-CA" b="1" dirty="0">
                <a:solidFill>
                  <a:srgbClr val="0070C0"/>
                </a:solidFill>
              </a:rPr>
              <a:t> </a:t>
            </a:r>
            <a:r>
              <a:rPr lang="en-CA" b="1" dirty="0" err="1">
                <a:solidFill>
                  <a:srgbClr val="0070C0"/>
                </a:solidFill>
              </a:rPr>
              <a:t>và</a:t>
            </a:r>
            <a:r>
              <a:rPr lang="en-CA" b="1" dirty="0">
                <a:solidFill>
                  <a:srgbClr val="0070C0"/>
                </a:solidFill>
              </a:rPr>
              <a:t> </a:t>
            </a:r>
            <a:r>
              <a:rPr lang="en-CA" b="1" dirty="0" err="1">
                <a:solidFill>
                  <a:srgbClr val="0070C0"/>
                </a:solidFill>
              </a:rPr>
              <a:t>đi</a:t>
            </a:r>
            <a:r>
              <a:rPr lang="en-CA" b="1" dirty="0">
                <a:solidFill>
                  <a:srgbClr val="0070C0"/>
                </a:solidFill>
              </a:rPr>
              <a:t> </a:t>
            </a:r>
            <a:r>
              <a:rPr lang="en-CA" b="1" dirty="0" err="1">
                <a:solidFill>
                  <a:srgbClr val="0070C0"/>
                </a:solidFill>
              </a:rPr>
              <a:t>xuống</a:t>
            </a:r>
            <a:r>
              <a:rPr lang="en-CA" b="1" dirty="0">
                <a:solidFill>
                  <a:srgbClr val="0070C0"/>
                </a:solidFill>
              </a:rPr>
              <a:t>, </a:t>
            </a:r>
            <a:r>
              <a:rPr lang="en-CA" b="1" dirty="0" err="1">
                <a:solidFill>
                  <a:srgbClr val="0070C0"/>
                </a:solidFill>
              </a:rPr>
              <a:t>vừa</a:t>
            </a:r>
            <a:r>
              <a:rPr lang="en-CA" b="1" dirty="0">
                <a:solidFill>
                  <a:srgbClr val="0070C0"/>
                </a:solidFill>
              </a:rPr>
              <a:t> </a:t>
            </a:r>
            <a:r>
              <a:rPr lang="en-CA" b="1" dirty="0" err="1">
                <a:solidFill>
                  <a:srgbClr val="0070C0"/>
                </a:solidFill>
              </a:rPr>
              <a:t>đọc</a:t>
            </a:r>
            <a:r>
              <a:rPr lang="en-CA" b="1" dirty="0">
                <a:solidFill>
                  <a:srgbClr val="0070C0"/>
                </a:solidFill>
              </a:rPr>
              <a:t> </a:t>
            </a:r>
            <a:r>
              <a:rPr lang="en-CA" b="1" dirty="0" err="1">
                <a:solidFill>
                  <a:srgbClr val="0070C0"/>
                </a:solidFill>
              </a:rPr>
              <a:t>vừa</a:t>
            </a:r>
            <a:r>
              <a:rPr lang="en-CA" b="1" dirty="0">
                <a:solidFill>
                  <a:srgbClr val="0070C0"/>
                </a:solidFill>
              </a:rPr>
              <a:t> </a:t>
            </a:r>
            <a:r>
              <a:rPr lang="en-CA" b="1" dirty="0" err="1">
                <a:solidFill>
                  <a:srgbClr val="0070C0"/>
                </a:solidFill>
              </a:rPr>
              <a:t>gõ</a:t>
            </a:r>
            <a:r>
              <a:rPr lang="en-CA" b="1" dirty="0">
                <a:solidFill>
                  <a:srgbClr val="0070C0"/>
                </a:solidFill>
              </a:rPr>
              <a:t> </a:t>
            </a:r>
            <a:r>
              <a:rPr lang="en-CA" b="1" dirty="0" err="1">
                <a:solidFill>
                  <a:srgbClr val="0070C0"/>
                </a:solidFill>
              </a:rPr>
              <a:t>phách</a:t>
            </a:r>
            <a:r>
              <a:rPr lang="en-CA" b="1" dirty="0">
                <a:solidFill>
                  <a:srgbClr val="0070C0"/>
                </a:solidFill>
              </a:rPr>
              <a:t> </a:t>
            </a:r>
            <a:r>
              <a:rPr lang="en-CA" b="1" dirty="0" err="1">
                <a:solidFill>
                  <a:srgbClr val="0070C0"/>
                </a:solidFill>
              </a:rPr>
              <a:t>theo</a:t>
            </a:r>
            <a:r>
              <a:rPr lang="en-CA" b="1" dirty="0">
                <a:solidFill>
                  <a:srgbClr val="0070C0"/>
                </a:solidFill>
              </a:rPr>
              <a:t> (</a:t>
            </a:r>
            <a:r>
              <a:rPr lang="en-CA" b="1" dirty="0" err="1">
                <a:solidFill>
                  <a:srgbClr val="0070C0"/>
                </a:solidFill>
              </a:rPr>
              <a:t>lưu</a:t>
            </a:r>
            <a:r>
              <a:rPr lang="en-CA" b="1" dirty="0">
                <a:solidFill>
                  <a:srgbClr val="0070C0"/>
                </a:solidFill>
              </a:rPr>
              <a:t> ý </a:t>
            </a:r>
            <a:r>
              <a:rPr lang="en-CA" b="1" dirty="0" err="1">
                <a:solidFill>
                  <a:srgbClr val="0070C0"/>
                </a:solidFill>
              </a:rPr>
              <a:t>gõ</a:t>
            </a:r>
            <a:r>
              <a:rPr lang="en-CA" b="1" dirty="0">
                <a:solidFill>
                  <a:srgbClr val="0070C0"/>
                </a:solidFill>
              </a:rPr>
              <a:t> </a:t>
            </a:r>
            <a:r>
              <a:rPr lang="en-CA" b="1" dirty="0" err="1">
                <a:solidFill>
                  <a:srgbClr val="0070C0"/>
                </a:solidFill>
              </a:rPr>
              <a:t>nhẹ</a:t>
            </a:r>
            <a:r>
              <a:rPr lang="en-CA" b="1" dirty="0">
                <a:solidFill>
                  <a:srgbClr val="0070C0"/>
                </a:solidFill>
              </a:rPr>
              <a:t> </a:t>
            </a:r>
            <a:r>
              <a:rPr lang="en-CA" b="1" dirty="0" err="1">
                <a:solidFill>
                  <a:srgbClr val="0070C0"/>
                </a:solidFill>
              </a:rPr>
              <a:t>không</a:t>
            </a:r>
            <a:r>
              <a:rPr lang="en-CA" b="1" dirty="0">
                <a:solidFill>
                  <a:srgbClr val="0070C0"/>
                </a:solidFill>
              </a:rPr>
              <a:t> </a:t>
            </a:r>
            <a:r>
              <a:rPr lang="en-CA" b="1" dirty="0" err="1">
                <a:solidFill>
                  <a:srgbClr val="0070C0"/>
                </a:solidFill>
              </a:rPr>
              <a:t>thành</a:t>
            </a:r>
            <a:r>
              <a:rPr lang="en-CA" b="1" dirty="0">
                <a:solidFill>
                  <a:srgbClr val="0070C0"/>
                </a:solidFill>
              </a:rPr>
              <a:t> </a:t>
            </a:r>
            <a:r>
              <a:rPr lang="en-CA" b="1" dirty="0" err="1">
                <a:solidFill>
                  <a:srgbClr val="0070C0"/>
                </a:solidFill>
              </a:rPr>
              <a:t>tiếng</a:t>
            </a:r>
            <a:r>
              <a:rPr lang="en-CA" b="1" dirty="0">
                <a:solidFill>
                  <a:srgbClr val="0070C0"/>
                </a:solidFill>
              </a:rPr>
              <a:t>)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4" b="54381"/>
          <a:stretch>
            <a:fillRect/>
          </a:stretch>
        </p:blipFill>
        <p:spPr bwMode="auto">
          <a:xfrm>
            <a:off x="1098773" y="2418471"/>
            <a:ext cx="10593463" cy="265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quãng 2 đi lên 1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5809" y="2708694"/>
            <a:ext cx="543944" cy="543944"/>
          </a:xfrm>
          <a:prstGeom prst="rect">
            <a:avLst/>
          </a:prstGeom>
        </p:spPr>
      </p:pic>
      <p:pic>
        <p:nvPicPr>
          <p:cNvPr id="8" name="quãng 2 đi xuống 1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1511" y="3988472"/>
            <a:ext cx="514996" cy="51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537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011" y="977863"/>
            <a:ext cx="6458989" cy="1324599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âu 1 </a:t>
            </a:r>
            <a:br>
              <a:rPr lang="en-CA" sz="3600" b="1" dirty="0">
                <a:cs typeface="Times New Roman" panose="02020603050405020304" pitchFamily="18" charset="0"/>
              </a:rPr>
            </a:br>
            <a:r>
              <a:rPr lang="en-CA" sz="3600" dirty="0">
                <a:cs typeface="Times New Roman" panose="02020603050405020304" pitchFamily="18" charset="0"/>
              </a:rPr>
              <a:t>- </a:t>
            </a:r>
            <a:r>
              <a:rPr lang="vi-VN" sz="3600" dirty="0">
                <a:cs typeface="Times New Roman" panose="02020603050405020304" pitchFamily="18" charset="0"/>
              </a:rPr>
              <a:t>Đọc tên nốt nhạc theo trường độ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2" b="51775"/>
          <a:stretch/>
        </p:blipFill>
        <p:spPr>
          <a:xfrm>
            <a:off x="797099" y="2766700"/>
            <a:ext cx="11085482" cy="1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372" y="404547"/>
            <a:ext cx="8553628" cy="2926716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- </a:t>
            </a:r>
            <a:r>
              <a:rPr lang="vi-VN" dirty="0"/>
              <a:t>Các em nghe đàn và đọc tiết nhạc thứ nhất của câu 1, </a:t>
            </a:r>
            <a:r>
              <a:rPr lang="vi-VN" dirty="0">
                <a:cs typeface="Times New Roman" panose="02020603050405020304" pitchFamily="18" charset="0"/>
              </a:rPr>
              <a:t>vừa đọc vừa gõ phách nhẹ nhàng.</a:t>
            </a:r>
            <a:b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cs typeface="Times New Roman" panose="02020603050405020304" pitchFamily="18" charset="0"/>
              </a:rPr>
              <a:t>Lưu ý dừng nghỉ ở các dấu lặng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06939" y="4990095"/>
            <a:ext cx="8553628" cy="2504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FF0000"/>
                </a:solidFill>
              </a:rPr>
              <a:t>                 </a:t>
            </a:r>
            <a:br>
              <a:rPr lang="vi-VN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6A220-A405-4CFF-9FA8-7937AE9BE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931" y="3250889"/>
            <a:ext cx="6954549" cy="1306490"/>
          </a:xfrm>
          <a:prstGeom prst="rect">
            <a:avLst/>
          </a:prstGeom>
        </p:spPr>
      </p:pic>
      <p:pic>
        <p:nvPicPr>
          <p:cNvPr id="5" name="ttieet 1tempo 1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45055" y="5208566"/>
            <a:ext cx="499123" cy="4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642" y="1011898"/>
            <a:ext cx="6445238" cy="1274102"/>
          </a:xfrm>
        </p:spPr>
        <p:txBody>
          <a:bodyPr>
            <a:normAutofit fontScale="90000"/>
          </a:bodyPr>
          <a:lstStyle/>
          <a:p>
            <a:r>
              <a:rPr lang="en-CA" dirty="0"/>
              <a:t>Đ</a:t>
            </a:r>
            <a:r>
              <a:rPr lang="vi-VN" dirty="0"/>
              <a:t>ọc tiết nhạc thứ hai của câu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06939" y="4990095"/>
            <a:ext cx="8553628" cy="2504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FF0000"/>
                </a:solidFill>
              </a:rPr>
              <a:t>                 </a:t>
            </a:r>
            <a:br>
              <a:rPr lang="vi-VN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47010-2E91-430A-9F99-397AE0C65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6061" y="2452012"/>
            <a:ext cx="6857086" cy="1254640"/>
          </a:xfrm>
          <a:prstGeom prst="rect">
            <a:avLst/>
          </a:prstGeom>
        </p:spPr>
      </p:pic>
      <p:pic>
        <p:nvPicPr>
          <p:cNvPr id="3" name="tiêt 2 ttempo 1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40870" y="4375563"/>
            <a:ext cx="614532" cy="6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778"/>
            <a:ext cx="12077700" cy="68502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700" y="2452255"/>
            <a:ext cx="6197600" cy="22194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THUYẾT ÂM NHẠC </a:t>
            </a:r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6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372" y="1184448"/>
            <a:ext cx="8456348" cy="1829436"/>
          </a:xfrm>
        </p:spPr>
        <p:txBody>
          <a:bodyPr>
            <a:normAutofit/>
          </a:bodyPr>
          <a:lstStyle/>
          <a:p>
            <a:r>
              <a:rPr lang="en-CA" dirty="0" err="1"/>
              <a:t>Đọc</a:t>
            </a:r>
            <a:r>
              <a:rPr lang="en-CA" dirty="0"/>
              <a:t> </a:t>
            </a:r>
            <a:r>
              <a:rPr lang="en-CA" dirty="0" err="1"/>
              <a:t>cả</a:t>
            </a:r>
            <a:r>
              <a:rPr lang="en-CA" dirty="0"/>
              <a:t> </a:t>
            </a:r>
            <a:r>
              <a:rPr lang="en-CA" dirty="0" err="1"/>
              <a:t>câu</a:t>
            </a:r>
            <a:r>
              <a:rPr lang="en-CA" dirty="0"/>
              <a:t> 1, </a:t>
            </a:r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em</a:t>
            </a:r>
            <a:r>
              <a:rPr lang="en-CA" dirty="0"/>
              <a:t> </a:t>
            </a:r>
            <a:r>
              <a:rPr lang="en-CA" dirty="0" err="1"/>
              <a:t>lưu</a:t>
            </a:r>
            <a:r>
              <a:rPr lang="en-CA" dirty="0"/>
              <a:t> ý </a:t>
            </a:r>
            <a:r>
              <a:rPr lang="en-CA" dirty="0" err="1"/>
              <a:t>gõ</a:t>
            </a:r>
            <a:r>
              <a:rPr lang="en-CA" dirty="0"/>
              <a:t> </a:t>
            </a:r>
            <a:r>
              <a:rPr lang="en-CA" dirty="0" err="1"/>
              <a:t>phách</a:t>
            </a:r>
            <a:r>
              <a:rPr lang="en-CA" dirty="0"/>
              <a:t> </a:t>
            </a:r>
            <a:r>
              <a:rPr lang="en-CA" dirty="0" err="1"/>
              <a:t>theo</a:t>
            </a:r>
            <a:r>
              <a:rPr lang="en-CA" dirty="0"/>
              <a:t>,</a:t>
            </a:r>
            <a:r>
              <a:rPr lang="vi-VN" dirty="0"/>
              <a:t> </a:t>
            </a:r>
            <a:r>
              <a:rPr lang="en-CA" dirty="0" err="1"/>
              <a:t>ngừng</a:t>
            </a:r>
            <a:r>
              <a:rPr lang="en-CA" dirty="0"/>
              <a:t> </a:t>
            </a:r>
            <a:r>
              <a:rPr lang="en-CA" dirty="0" err="1"/>
              <a:t>âm</a:t>
            </a:r>
            <a:r>
              <a:rPr lang="en-CA" dirty="0"/>
              <a:t> </a:t>
            </a:r>
            <a:r>
              <a:rPr lang="en-CA" dirty="0" err="1"/>
              <a:t>thanh</a:t>
            </a:r>
            <a:r>
              <a:rPr lang="en-CA" dirty="0"/>
              <a:t> ở </a:t>
            </a:r>
            <a:r>
              <a:rPr lang="en-CA" dirty="0" err="1"/>
              <a:t>dấu</a:t>
            </a:r>
            <a:r>
              <a:rPr lang="en-CA" dirty="0"/>
              <a:t> </a:t>
            </a:r>
            <a:r>
              <a:rPr lang="en-CA" dirty="0" err="1"/>
              <a:t>lặng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06939" y="4990095"/>
            <a:ext cx="8553628" cy="2504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FF0000"/>
                </a:solidFill>
              </a:rPr>
              <a:t>                 </a:t>
            </a:r>
            <a:br>
              <a:rPr lang="vi-VN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2" b="51775"/>
          <a:stretch/>
        </p:blipFill>
        <p:spPr>
          <a:xfrm>
            <a:off x="458593" y="3231088"/>
            <a:ext cx="11504807" cy="1324599"/>
          </a:xfrm>
          <a:prstGeom prst="rect">
            <a:avLst/>
          </a:prstGeom>
        </p:spPr>
      </p:pic>
      <p:pic>
        <p:nvPicPr>
          <p:cNvPr id="11" name="câu 1 1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90959" y="5429661"/>
            <a:ext cx="676677" cy="6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291" y="1262149"/>
            <a:ext cx="6276109" cy="1145771"/>
          </a:xfrm>
        </p:spPr>
        <p:txBody>
          <a:bodyPr>
            <a:normAutofit fontScale="90000"/>
          </a:bodyPr>
          <a:lstStyle/>
          <a:p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C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âu </a:t>
            </a:r>
            <a:r>
              <a:rPr lang="en-CA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br>
              <a:rPr lang="en-CA" sz="36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vi-VN" sz="3600" dirty="0">
                <a:cs typeface="Times New Roman" panose="02020603050405020304" pitchFamily="18" charset="0"/>
              </a:rPr>
              <a:t> </a:t>
            </a:r>
            <a:br>
              <a:rPr lang="en-CA" sz="3600" b="1" dirty="0"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19" b="16283"/>
          <a:stretch/>
        </p:blipFill>
        <p:spPr bwMode="auto">
          <a:xfrm>
            <a:off x="320272" y="3031109"/>
            <a:ext cx="11551455" cy="136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2765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5127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1292" y="812376"/>
            <a:ext cx="6633388" cy="1121781"/>
          </a:xfrm>
        </p:spPr>
        <p:txBody>
          <a:bodyPr>
            <a:normAutofit/>
          </a:bodyPr>
          <a:lstStyle/>
          <a:p>
            <a:r>
              <a:rPr lang="en-CA" b="1" dirty="0" err="1">
                <a:solidFill>
                  <a:srgbClr val="FF0000"/>
                </a:solidFill>
              </a:rPr>
              <a:t>Đọc</a:t>
            </a:r>
            <a:r>
              <a:rPr lang="en-CA" b="1" dirty="0">
                <a:solidFill>
                  <a:srgbClr val="FF0000"/>
                </a:solidFill>
              </a:rPr>
              <a:t> </a:t>
            </a:r>
            <a:r>
              <a:rPr lang="en-CA" b="1" dirty="0" err="1">
                <a:solidFill>
                  <a:srgbClr val="FF0000"/>
                </a:solidFill>
              </a:rPr>
              <a:t>lại</a:t>
            </a:r>
            <a:r>
              <a:rPr lang="en-CA" b="1" dirty="0">
                <a:solidFill>
                  <a:srgbClr val="FF0000"/>
                </a:solidFill>
              </a:rPr>
              <a:t> </a:t>
            </a:r>
            <a:r>
              <a:rPr lang="en-CA" b="1" dirty="0" err="1">
                <a:solidFill>
                  <a:srgbClr val="FF0000"/>
                </a:solidFill>
              </a:rPr>
              <a:t>câu</a:t>
            </a:r>
            <a:r>
              <a:rPr lang="en-CA" b="1" dirty="0">
                <a:solidFill>
                  <a:srgbClr val="FF0000"/>
                </a:solidFill>
              </a:rPr>
              <a:t> 1 </a:t>
            </a:r>
            <a:r>
              <a:rPr lang="en-CA" b="1" dirty="0" err="1">
                <a:solidFill>
                  <a:srgbClr val="FF0000"/>
                </a:solidFill>
              </a:rPr>
              <a:t>và</a:t>
            </a:r>
            <a:r>
              <a:rPr lang="en-CA" b="1" dirty="0">
                <a:solidFill>
                  <a:srgbClr val="FF0000"/>
                </a:solidFill>
              </a:rPr>
              <a:t> </a:t>
            </a:r>
            <a:r>
              <a:rPr lang="en-CA" b="1" dirty="0" err="1">
                <a:solidFill>
                  <a:srgbClr val="FF0000"/>
                </a:solidFill>
              </a:rPr>
              <a:t>tự</a:t>
            </a:r>
            <a:r>
              <a:rPr lang="en-CA" b="1" dirty="0">
                <a:solidFill>
                  <a:srgbClr val="FF0000"/>
                </a:solidFill>
              </a:rPr>
              <a:t> </a:t>
            </a:r>
            <a:r>
              <a:rPr lang="en-CA" b="1" dirty="0" err="1">
                <a:solidFill>
                  <a:srgbClr val="FF0000"/>
                </a:solidFill>
              </a:rPr>
              <a:t>đọc</a:t>
            </a:r>
            <a:r>
              <a:rPr lang="en-CA" b="1" dirty="0">
                <a:solidFill>
                  <a:srgbClr val="FF0000"/>
                </a:solidFill>
              </a:rPr>
              <a:t> </a:t>
            </a:r>
            <a:r>
              <a:rPr lang="en-CA" b="1" dirty="0" err="1">
                <a:solidFill>
                  <a:srgbClr val="FF0000"/>
                </a:solidFill>
              </a:rPr>
              <a:t>câu</a:t>
            </a:r>
            <a:r>
              <a:rPr lang="en-CA" b="1" dirty="0">
                <a:solidFill>
                  <a:srgbClr val="FF0000"/>
                </a:solidFill>
              </a:rPr>
              <a:t>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06939" y="4990095"/>
            <a:ext cx="8553628" cy="2504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FF0000"/>
                </a:solidFill>
              </a:rPr>
              <a:t>                 </a:t>
            </a:r>
            <a:br>
              <a:rPr lang="vi-VN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br>
              <a:rPr lang="en-CA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3882E7-9367-4170-AB0E-A69B2D9D1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336" y="1934157"/>
            <a:ext cx="10925864" cy="2648568"/>
          </a:xfrm>
          <a:prstGeom prst="rect">
            <a:avLst/>
          </a:prstGeom>
        </p:spPr>
      </p:pic>
      <p:pic>
        <p:nvPicPr>
          <p:cNvPr id="5" name="câu 2 1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0342" y="5423873"/>
            <a:ext cx="561266" cy="56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8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19" y="-572568"/>
            <a:ext cx="12880221" cy="6648628"/>
          </a:xfrm>
        </p:spPr>
        <p:txBody>
          <a:bodyPr>
            <a:normAutofit/>
          </a:bodyPr>
          <a:lstStyle/>
          <a:p>
            <a:r>
              <a:rPr 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4939"/>
            <a:ext cx="10515600" cy="987330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e. </a:t>
            </a:r>
            <a:r>
              <a:rPr lang="vi-VN" dirty="0">
                <a:solidFill>
                  <a:srgbClr val="FF0000"/>
                </a:solidFill>
              </a:rPr>
              <a:t>Đọc cả bài </a:t>
            </a:r>
            <a:r>
              <a:rPr lang="en-CA" dirty="0" err="1">
                <a:solidFill>
                  <a:srgbClr val="FF0000"/>
                </a:solidFill>
              </a:rPr>
              <a:t>Đọc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nhạc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số</a:t>
            </a:r>
            <a:r>
              <a:rPr lang="en-CA" dirty="0">
                <a:solidFill>
                  <a:srgbClr val="FF0000"/>
                </a:solidFill>
              </a:rPr>
              <a:t> 1 </a:t>
            </a:r>
            <a:r>
              <a:rPr lang="vi-VN" dirty="0">
                <a:solidFill>
                  <a:srgbClr val="FF0000"/>
                </a:solidFill>
              </a:rPr>
              <a:t>theo </a:t>
            </a:r>
            <a:r>
              <a:rPr lang="en-CA" dirty="0">
                <a:solidFill>
                  <a:srgbClr val="FF0000"/>
                </a:solidFill>
              </a:rPr>
              <a:t>v</a:t>
            </a:r>
            <a:r>
              <a:rPr lang="vi-VN" dirty="0">
                <a:solidFill>
                  <a:srgbClr val="FF0000"/>
                </a:solidFill>
              </a:rPr>
              <a:t>ideo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với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tốc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độ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nhanh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hơn</a:t>
            </a:r>
            <a:r>
              <a:rPr lang="en-CA" dirty="0">
                <a:solidFill>
                  <a:srgbClr val="FF0000"/>
                </a:solidFill>
              </a:rPr>
              <a:t>, </a:t>
            </a:r>
            <a:r>
              <a:rPr lang="en-CA" dirty="0" err="1">
                <a:solidFill>
                  <a:srgbClr val="FF0000"/>
                </a:solidFill>
              </a:rPr>
              <a:t>các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em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lưu</a:t>
            </a:r>
            <a:r>
              <a:rPr lang="en-CA" dirty="0">
                <a:solidFill>
                  <a:srgbClr val="FF0000"/>
                </a:solidFill>
              </a:rPr>
              <a:t> ý </a:t>
            </a:r>
            <a:r>
              <a:rPr lang="en-CA" dirty="0" err="1">
                <a:solidFill>
                  <a:srgbClr val="FF0000"/>
                </a:solidFill>
              </a:rPr>
              <a:t>gõ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phách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theo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nhẹ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nhàng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và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ngừng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âm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thanh</a:t>
            </a:r>
            <a:r>
              <a:rPr lang="en-CA" dirty="0">
                <a:solidFill>
                  <a:srgbClr val="FF0000"/>
                </a:solidFill>
              </a:rPr>
              <a:t> ở </a:t>
            </a:r>
            <a:r>
              <a:rPr lang="en-CA" dirty="0" err="1">
                <a:solidFill>
                  <a:srgbClr val="FF0000"/>
                </a:solidFill>
              </a:rPr>
              <a:t>các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dấu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lặng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5" name="Slide 23">
            <a:hlinkClick r:id="" action="ppaction://media"/>
            <a:extLst>
              <a:ext uri="{FF2B5EF4-FFF2-40B4-BE49-F238E27FC236}">
                <a16:creationId xmlns:a16="http://schemas.microsoft.com/office/drawing/2014/main" id="{B885C960-2E4D-453B-A514-C701496DCF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b="22694"/>
          <a:stretch/>
        </p:blipFill>
        <p:spPr>
          <a:xfrm>
            <a:off x="1023891" y="1722269"/>
            <a:ext cx="10329909" cy="449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6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91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32" y="-59821"/>
            <a:ext cx="1231303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2270125"/>
            <a:ext cx="9806441" cy="170366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Gõ đệm cho bài Đọc nhạc theo tiết tấu sau:</a:t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t="14333" b="46195"/>
          <a:stretch/>
        </p:blipFill>
        <p:spPr bwMode="auto">
          <a:xfrm>
            <a:off x="883921" y="3610262"/>
            <a:ext cx="6057686" cy="13355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02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19" y="-572568"/>
            <a:ext cx="12880221" cy="6648628"/>
          </a:xfrm>
        </p:spPr>
        <p:txBody>
          <a:bodyPr>
            <a:normAutofit/>
          </a:bodyPr>
          <a:lstStyle/>
          <a:p>
            <a:r>
              <a:rPr 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496"/>
            <a:ext cx="10515600" cy="1020931"/>
          </a:xfrm>
        </p:spPr>
        <p:txBody>
          <a:bodyPr/>
          <a:lstStyle/>
          <a:p>
            <a:r>
              <a:rPr lang="en-CA" dirty="0" err="1">
                <a:solidFill>
                  <a:srgbClr val="FF0000"/>
                </a:solidFill>
              </a:rPr>
              <a:t>Nghe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bài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Đọc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nhạc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và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vi-VN" dirty="0">
                <a:solidFill>
                  <a:srgbClr val="FF0000"/>
                </a:solidFill>
              </a:rPr>
              <a:t>gõ đệm theo Video</a:t>
            </a:r>
          </a:p>
          <a:p>
            <a:r>
              <a:rPr lang="en-CA" dirty="0" err="1"/>
              <a:t>Đọc</a:t>
            </a:r>
            <a:r>
              <a:rPr lang="en-CA" dirty="0"/>
              <a:t> </a:t>
            </a:r>
            <a:r>
              <a:rPr lang="en-CA" dirty="0" err="1"/>
              <a:t>nhạc</a:t>
            </a:r>
            <a:r>
              <a:rPr lang="en-CA" dirty="0"/>
              <a:t> </a:t>
            </a:r>
            <a:r>
              <a:rPr lang="en-CA" dirty="0" err="1"/>
              <a:t>theo</a:t>
            </a:r>
            <a:r>
              <a:rPr lang="en-CA" dirty="0"/>
              <a:t> video </a:t>
            </a:r>
            <a:r>
              <a:rPr lang="en-CA" dirty="0" err="1"/>
              <a:t>và</a:t>
            </a:r>
            <a:r>
              <a:rPr lang="en-CA" dirty="0"/>
              <a:t> </a:t>
            </a:r>
            <a:r>
              <a:rPr lang="en-CA" dirty="0" err="1"/>
              <a:t>kết</a:t>
            </a:r>
            <a:r>
              <a:rPr lang="en-CA" dirty="0"/>
              <a:t> </a:t>
            </a:r>
            <a:r>
              <a:rPr lang="en-CA" dirty="0" err="1"/>
              <a:t>hợp</a:t>
            </a:r>
            <a:r>
              <a:rPr lang="en-CA" dirty="0"/>
              <a:t> </a:t>
            </a:r>
            <a:r>
              <a:rPr lang="en-CA" dirty="0" err="1"/>
              <a:t>gõ</a:t>
            </a:r>
            <a:r>
              <a:rPr lang="en-CA" dirty="0"/>
              <a:t> </a:t>
            </a:r>
            <a:r>
              <a:rPr lang="en-CA" dirty="0" err="1"/>
              <a:t>đệm</a:t>
            </a:r>
            <a:endParaRPr lang="en-CA" dirty="0"/>
          </a:p>
        </p:txBody>
      </p:sp>
      <p:pic>
        <p:nvPicPr>
          <p:cNvPr id="4" name="slide 25">
            <a:hlinkClick r:id="" action="ppaction://media"/>
            <a:extLst>
              <a:ext uri="{FF2B5EF4-FFF2-40B4-BE49-F238E27FC236}">
                <a16:creationId xmlns:a16="http://schemas.microsoft.com/office/drawing/2014/main" id="{09389804-7349-4E8B-B2A6-B482E6B0D8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1452" y="1420427"/>
            <a:ext cx="9111449" cy="51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724" y="929004"/>
            <a:ext cx="8229600" cy="4056611"/>
          </a:xfrm>
        </p:spPr>
        <p:txBody>
          <a:bodyPr>
            <a:normAutofit fontScale="90000"/>
          </a:bodyPr>
          <a:lstStyle/>
          <a:p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>
                <a:solidFill>
                  <a:srgbClr val="FF0000"/>
                </a:solidFill>
              </a:rPr>
              <a:t>                   </a:t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>
                <a:solidFill>
                  <a:srgbClr val="FF0000"/>
                </a:solidFill>
              </a:rPr>
              <a:t>                        Dặn </a:t>
            </a:r>
            <a:r>
              <a:rPr lang="vi-VN" b="1" dirty="0">
                <a:solidFill>
                  <a:srgbClr val="FF0000"/>
                </a:solidFill>
              </a:rPr>
              <a:t>dò</a:t>
            </a:r>
            <a:br>
              <a:rPr lang="vi-VN" b="1" dirty="0">
                <a:solidFill>
                  <a:srgbClr val="FF0000"/>
                </a:solidFill>
              </a:rPr>
            </a:br>
            <a:r>
              <a:rPr lang="vi-VN" b="1" dirty="0"/>
              <a:t>BT ở nhà: </a:t>
            </a:r>
            <a:br>
              <a:rPr lang="vi-VN" b="1" dirty="0"/>
            </a:br>
            <a:r>
              <a:rPr lang="vi-VN" b="1" dirty="0"/>
              <a:t>- Đọc bài số 1 kết hợp gõ đệm</a:t>
            </a:r>
            <a:br>
              <a:rPr lang="vi-VN" b="1" dirty="0"/>
            </a:br>
            <a:r>
              <a:rPr lang="vi-VN" b="1" dirty="0"/>
              <a:t>hoặc đánh nhịp 2/4</a:t>
            </a:r>
            <a:br>
              <a:rPr lang="vi-VN" b="1" dirty="0"/>
            </a:br>
            <a:r>
              <a:rPr lang="vi-VN" b="1" dirty="0"/>
              <a:t>- Chép nhạc Bài đọc nhạc số 1</a:t>
            </a:r>
            <a:br>
              <a:rPr lang="vi-VN" b="1" dirty="0"/>
            </a:br>
            <a:br>
              <a:rPr lang="vi-VN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8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2633"/>
            <a:ext cx="9144000" cy="2270067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HĐ 1: Trò chơi nhận biết cao độ, trường độ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36618"/>
            <a:ext cx="9144000" cy="3221182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</a:rPr>
              <a:t>Hãy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nghe</a:t>
            </a:r>
            <a:r>
              <a:rPr lang="en-US" sz="3200" dirty="0">
                <a:solidFill>
                  <a:srgbClr val="FF0000"/>
                </a:solidFill>
              </a:rPr>
              <a:t> 2 </a:t>
            </a:r>
            <a:r>
              <a:rPr lang="en-US" sz="3200" dirty="0" err="1">
                <a:solidFill>
                  <a:srgbClr val="FF0000"/>
                </a:solidFill>
              </a:rPr>
              <a:t>âm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đây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so </a:t>
            </a:r>
            <a:r>
              <a:rPr lang="en-US" sz="3200" dirty="0" err="1">
                <a:solidFill>
                  <a:srgbClr val="FF0000"/>
                </a:solidFill>
              </a:rPr>
              <a:t>sánh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âm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nào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cao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hơn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</a:rPr>
              <a:t>Hãy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nghe</a:t>
            </a:r>
            <a:r>
              <a:rPr lang="en-US" sz="3200" dirty="0">
                <a:solidFill>
                  <a:srgbClr val="FF0000"/>
                </a:solidFill>
              </a:rPr>
              <a:t> 2 </a:t>
            </a:r>
            <a:r>
              <a:rPr lang="en-US" sz="3200" dirty="0" err="1">
                <a:solidFill>
                  <a:srgbClr val="FF0000"/>
                </a:solidFill>
              </a:rPr>
              <a:t>âm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đây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so </a:t>
            </a:r>
            <a:r>
              <a:rPr lang="en-US" sz="3200" dirty="0" err="1">
                <a:solidFill>
                  <a:srgbClr val="FF0000"/>
                </a:solidFill>
              </a:rPr>
              <a:t>sánh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âm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cao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hơn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 marL="342900" indent="-342900" algn="just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6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0" y="254001"/>
            <a:ext cx="8140700" cy="2236788"/>
          </a:xfrm>
        </p:spPr>
        <p:txBody>
          <a:bodyPr>
            <a:normAutofit fontScale="90000"/>
          </a:bodyPr>
          <a:lstStyle/>
          <a:p>
            <a:b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b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b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7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19CD6-C545-4DFB-B32C-9523BA353E0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B53211-3AF7-7743-AA0A-E92BCF10E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972904"/>
              </p:ext>
            </p:extLst>
          </p:nvPr>
        </p:nvGraphicFramePr>
        <p:xfrm>
          <a:off x="838200" y="691342"/>
          <a:ext cx="10515600" cy="4987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80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2633"/>
            <a:ext cx="9144000" cy="2270067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0327"/>
            <a:ext cx="9144000" cy="4717473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2 </a:t>
            </a:r>
            <a:r>
              <a:rPr lang="en-US" sz="3200" dirty="0" err="1">
                <a:solidFill>
                  <a:srgbClr val="FF0000"/>
                </a:solidFill>
              </a:rPr>
              <a:t>nhóm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dụng</a:t>
            </a:r>
            <a:r>
              <a:rPr lang="en-US" sz="3200" dirty="0">
                <a:solidFill>
                  <a:srgbClr val="FF0000"/>
                </a:solidFill>
              </a:rPr>
              <a:t> 2 </a:t>
            </a:r>
            <a:r>
              <a:rPr lang="en-US" sz="3200" dirty="0" err="1">
                <a:solidFill>
                  <a:srgbClr val="FF0000"/>
                </a:solidFill>
              </a:rPr>
              <a:t>loại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cụ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gõ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âm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tấu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theo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phách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mạnh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nhẹ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endParaRPr lang="en-US" sz="3200" dirty="0">
              <a:solidFill>
                <a:srgbClr val="FF0000"/>
              </a:solidFill>
            </a:endParaRPr>
          </a:p>
          <a:p>
            <a:pPr marL="342900" indent="-342900" algn="just">
              <a:buFontTx/>
              <a:buChar char="-"/>
            </a:pPr>
            <a:endParaRPr lang="en-US" sz="3200" dirty="0">
              <a:solidFill>
                <a:srgbClr val="FF0000"/>
              </a:solidFill>
            </a:endParaRPr>
          </a:p>
          <a:p>
            <a:pPr marL="342900" indent="-342900" algn="just">
              <a:buFontTx/>
              <a:buChar char="-"/>
            </a:pPr>
            <a:endParaRPr lang="en-US" sz="3200" dirty="0">
              <a:solidFill>
                <a:srgbClr val="FF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</a:rPr>
              <a:t>Đọc</a:t>
            </a:r>
            <a:r>
              <a:rPr lang="en-US" sz="3200" dirty="0">
                <a:solidFill>
                  <a:srgbClr val="FF0000"/>
                </a:solidFill>
              </a:rPr>
              <a:t> SGK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luận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độ</a:t>
            </a:r>
            <a:endParaRPr lang="en-US" sz="3200" dirty="0">
              <a:solidFill>
                <a:srgbClr val="FF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</a:rPr>
              <a:t>Nhận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xét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âm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2 </a:t>
            </a:r>
            <a:r>
              <a:rPr lang="en-US" sz="3200" dirty="0" err="1">
                <a:solidFill>
                  <a:srgbClr val="FF0000"/>
                </a:solidFill>
              </a:rPr>
              <a:t>nhạc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cụ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gõ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vừa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dụng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nhau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nào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</a:rPr>
              <a:t>Đọc</a:t>
            </a:r>
            <a:r>
              <a:rPr lang="en-US" sz="3200" dirty="0">
                <a:solidFill>
                  <a:srgbClr val="FF0000"/>
                </a:solidFill>
              </a:rPr>
              <a:t> SGK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luận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âm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sắc</a:t>
            </a:r>
            <a:endParaRPr lang="en-US" sz="3200" dirty="0">
              <a:solidFill>
                <a:srgbClr val="FF0000"/>
              </a:solidFill>
            </a:endParaRPr>
          </a:p>
          <a:p>
            <a:pPr marL="342900" indent="-342900" algn="just">
              <a:buFontTx/>
              <a:buChar char="-"/>
            </a:pPr>
            <a:endParaRPr lang="en-US" sz="3200" dirty="0">
              <a:solidFill>
                <a:srgbClr val="FF0000"/>
              </a:solidFill>
            </a:endParaRPr>
          </a:p>
          <a:p>
            <a:pPr marL="342900" indent="-342900" algn="just">
              <a:buFontTx/>
              <a:buChar char="-"/>
            </a:pPr>
            <a:endParaRPr lang="en-US" sz="3200" dirty="0">
              <a:solidFill>
                <a:srgbClr val="FF0000"/>
              </a:solidFill>
            </a:endParaRPr>
          </a:p>
          <a:p>
            <a:pPr marL="342900" indent="-342900" algn="just">
              <a:buFontTx/>
              <a:buChar char="-"/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998423" y="1673686"/>
            <a:ext cx="3707476" cy="12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21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19CD6-C545-4DFB-B32C-9523BA353E0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B53211-3AF7-7743-AA0A-E92BCF10E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32989"/>
              </p:ext>
            </p:extLst>
          </p:nvPr>
        </p:nvGraphicFramePr>
        <p:xfrm>
          <a:off x="1620982" y="1529542"/>
          <a:ext cx="9576262" cy="4871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66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/>
          <a:stretch/>
        </p:blipFill>
        <p:spPr>
          <a:xfrm>
            <a:off x="0" y="0"/>
            <a:ext cx="12192000" cy="68448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19" y="-624839"/>
            <a:ext cx="12880221" cy="558994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3: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nốt cao nhất, thấp nhất trong bài đọc nhạc </a:t>
            </a:r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40" y="1974259"/>
            <a:ext cx="8811848" cy="337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070100"/>
            <a:ext cx="7277100" cy="2274888"/>
          </a:xfrm>
        </p:spPr>
        <p:txBody>
          <a:bodyPr>
            <a:normAutofit/>
          </a:bodyPr>
          <a:lstStyle/>
          <a:p>
            <a:pPr algn="ctr"/>
            <a:r>
              <a:rPr lang="vi-VN" b="1" dirty="0"/>
              <a:t>ĐỌC NHẠC</a:t>
            </a:r>
            <a:br>
              <a:rPr lang="vi-VN" b="1" dirty="0"/>
            </a:br>
            <a:br>
              <a:rPr lang="vi-VN" b="1" dirty="0"/>
            </a:br>
            <a:r>
              <a:rPr lang="vi-VN" b="1" dirty="0">
                <a:solidFill>
                  <a:srgbClr val="FF0000"/>
                </a:solidFill>
              </a:rPr>
              <a:t>Bài đọc nhạc số 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834</Words>
  <Application>Microsoft Office PowerPoint</Application>
  <PresentationFormat>Widescreen</PresentationFormat>
  <Paragraphs>73</Paragraphs>
  <Slides>26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LÝ THUYẾT ÂM NHẠC   Các thuộc tính cơ bản của âm thanh có tính nhạc </vt:lpstr>
      <vt:lpstr>HĐ 1: Trò chơi nhận biết cao độ, trường độ  </vt:lpstr>
      <vt:lpstr>     - Cao và thấp, ngắn và dài là những thuộc tính cơ bản của âm thanh - Hãy đọc trong SGK để rút ra kết luận về cao độ và trường độ  </vt:lpstr>
      <vt:lpstr> </vt:lpstr>
      <vt:lpstr> </vt:lpstr>
      <vt:lpstr> Âm thanh có 4 thuộc tính cơ bản </vt:lpstr>
      <vt:lpstr>HĐ 3: Phân biệt nốt cao nhất, thấp nhất trong bài đọc nhạc      </vt:lpstr>
      <vt:lpstr>ĐỌC NHẠC  Bài đọc nhạc số 1</vt:lpstr>
      <vt:lpstr>HĐ 1: Tìm hiểu Bài đọc nhạc số 1    Đọc tên nốt nhạc trong bài</vt:lpstr>
      <vt:lpstr>- Bài Đọc nhạc số 1 được viết ở nhịp nào?  - Các cao độ, trường độ nào được sử dụng trong bài?  - So sánh tiết 1 với tiết 3, tiết 2 với tiết 4 của bài.</vt:lpstr>
      <vt:lpstr>PowerPoint Presentation</vt:lpstr>
      <vt:lpstr>Em hãy cho biết mỗi ô nhịp 2/4 có mấy phách, mỗi phách có trường độ bằng bao nhiêu? </vt:lpstr>
      <vt:lpstr> Mỗi ô nhịp 2/4 có 2 phách, mỗi phách có trường độ bằng 1 nốt đen</vt:lpstr>
      <vt:lpstr>        HĐ 2: Luyện tập Bài đọc nhạc số 1  a. Đọc gam Đô trưởng, cảm nhận các khoảng cách 1 cung và nửa cung:         </vt:lpstr>
      <vt:lpstr>b. Đọc quãng 2 đi lên và đi xuống, vừa đọc vừa gõ phách theo (lưu ý gõ nhẹ không thành tiếng) </vt:lpstr>
      <vt:lpstr>c. Luyện đọc câu 1  - Đọc tên nốt nhạc theo trường độ</vt:lpstr>
      <vt:lpstr>- Các em nghe đàn và đọc tiết nhạc thứ nhất của câu 1, vừa đọc vừa gõ phách nhẹ nhàng. Lưu ý dừng nghỉ ở các dấu lặng</vt:lpstr>
      <vt:lpstr>Đọc tiết nhạc thứ hai của câu 1</vt:lpstr>
      <vt:lpstr>Đọc cả câu 1, các em lưu ý gõ phách theo, ngừng âm thanh ở dấu lặng</vt:lpstr>
      <vt:lpstr>       d. Luyện đọc câu 2         </vt:lpstr>
      <vt:lpstr>Đọc lại câu 1 và tự đọc câu 2</vt:lpstr>
      <vt:lpstr> </vt:lpstr>
      <vt:lpstr>HĐ 3: Đọc nhạc kết hợp gõ đệm   Gõ đệm cho bài Đọc nhạc theo tiết tấu sau:   </vt:lpstr>
      <vt:lpstr> </vt:lpstr>
      <vt:lpstr>                                             Dặn dò BT ở nhà:  - Đọc bài số 1 kết hợp gõ đệm hoặc đánh nhịp 2/4 - Chép nhạc Bài đọc nhạc số 1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136</cp:revision>
  <dcterms:created xsi:type="dcterms:W3CDTF">2021-08-28T15:25:18Z</dcterms:created>
  <dcterms:modified xsi:type="dcterms:W3CDTF">2021-09-29T00:00:57Z</dcterms:modified>
</cp:coreProperties>
</file>